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9khbP/QiCH6wJKDROieKxDQX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snapToObjects="1">
      <p:cViewPr varScale="1">
        <p:scale>
          <a:sx n="111" d="100"/>
          <a:sy n="111" d="100"/>
        </p:scale>
        <p:origin x="6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64342db96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64342db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dd9ead663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dd9ead66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dd9ead66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dd9ead6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9dd9ead663_2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9dd9ead663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9dd9ead663_3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9dd9ead66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9dd9ead663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9dd9ead66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9dd9ead663_2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9dd9ead663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1" name="Google Shape;48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3dffd58a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3dffd58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63dffd58ad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63dffd58a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grpSp>
        <p:nvGrpSpPr>
          <p:cNvPr id="12" name="Google Shape;12;p19"/>
          <p:cNvGrpSpPr/>
          <p:nvPr/>
        </p:nvGrpSpPr>
        <p:grpSpPr>
          <a:xfrm>
            <a:off x="-329674" y="-59376"/>
            <a:ext cx="12515851" cy="6923798"/>
            <a:chOff x="-329674" y="-51881"/>
            <a:chExt cx="12515851" cy="6923798"/>
          </a:xfrm>
        </p:grpSpPr>
        <p:sp>
          <p:nvSpPr>
            <p:cNvPr id="13" name="Google Shape;13;p19"/>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9"/>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9"/>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9"/>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9"/>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9"/>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9"/>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9"/>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9"/>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9"/>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9"/>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9"/>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9"/>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9"/>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9"/>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9"/>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9"/>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9"/>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9"/>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19"/>
          <p:cNvGrpSpPr/>
          <p:nvPr/>
        </p:nvGrpSpPr>
        <p:grpSpPr>
          <a:xfrm>
            <a:off x="1669293" y="1186483"/>
            <a:ext cx="8848345" cy="4477933"/>
            <a:chOff x="1669293" y="1186483"/>
            <a:chExt cx="8848345" cy="4477933"/>
          </a:xfrm>
        </p:grpSpPr>
        <p:sp>
          <p:nvSpPr>
            <p:cNvPr id="33" name="Google Shape;33;p19"/>
            <p:cNvSpPr/>
            <p:nvPr/>
          </p:nvSpPr>
          <p:spPr>
            <a:xfrm>
              <a:off x="1674042" y="1186483"/>
              <a:ext cx="8843596" cy="7161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9"/>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9"/>
            <p:cNvSpPr/>
            <p:nvPr/>
          </p:nvSpPr>
          <p:spPr>
            <a:xfrm>
              <a:off x="1669293" y="1991156"/>
              <a:ext cx="8845667" cy="33221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19"/>
          <p:cNvSpPr txBox="1">
            <a:spLocks noGrp="1"/>
          </p:cNvSpPr>
          <p:nvPr>
            <p:ph type="ctrTitle"/>
          </p:nvPr>
        </p:nvSpPr>
        <p:spPr>
          <a:xfrm>
            <a:off x="1759236" y="2075504"/>
            <a:ext cx="8679915" cy="1748729"/>
          </a:xfrm>
          <a:prstGeom prst="rect">
            <a:avLst/>
          </a:prstGeom>
          <a:noFill/>
          <a:ln>
            <a:noFill/>
          </a:ln>
        </p:spPr>
        <p:txBody>
          <a:bodyPr spcFirstLastPara="1" wrap="square" lIns="228600" tIns="228600" rIns="228600" bIns="0" anchor="b" anchorCtr="0">
            <a:normAutofit/>
          </a:bodyPr>
          <a:lstStyle>
            <a:lvl1pPr lvl="0" algn="ctr">
              <a:lnSpc>
                <a:spcPct val="80000"/>
              </a:lnSpc>
              <a:spcBef>
                <a:spcPts val="0"/>
              </a:spcBef>
              <a:spcAft>
                <a:spcPts val="0"/>
              </a:spcAft>
              <a:buClr>
                <a:srgbClr val="FFFEFF"/>
              </a:buClr>
              <a:buSzPts val="5400"/>
              <a:buFont typeface="Calibri"/>
              <a:buNone/>
              <a:defRPr sz="54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subTitle" idx="1"/>
          </p:nvPr>
        </p:nvSpPr>
        <p:spPr>
          <a:xfrm>
            <a:off x="1759237" y="3906266"/>
            <a:ext cx="8673427" cy="1322587"/>
          </a:xfrm>
          <a:prstGeom prst="rect">
            <a:avLst/>
          </a:prstGeom>
          <a:noFill/>
          <a:ln>
            <a:noFill/>
          </a:ln>
        </p:spPr>
        <p:txBody>
          <a:bodyPr spcFirstLastPara="1" wrap="square" lIns="91425" tIns="0" rIns="91425" bIns="45700" anchor="t" anchorCtr="0">
            <a:normAutofit/>
          </a:bodyPr>
          <a:lstStyle>
            <a:lvl1pPr lvl="0" algn="ctr">
              <a:lnSpc>
                <a:spcPct val="100000"/>
              </a:lnSpc>
              <a:spcBef>
                <a:spcPts val="1000"/>
              </a:spcBef>
              <a:spcAft>
                <a:spcPts val="0"/>
              </a:spcAft>
              <a:buSzPts val="1980"/>
              <a:buNone/>
              <a:defRPr sz="1800" b="0">
                <a:solidFill>
                  <a:srgbClr val="FFFEFF"/>
                </a:solidFill>
              </a:defRPr>
            </a:lvl1pPr>
            <a:lvl2pPr lvl="1" algn="ctr">
              <a:lnSpc>
                <a:spcPct val="120000"/>
              </a:lnSpc>
              <a:spcBef>
                <a:spcPts val="500"/>
              </a:spcBef>
              <a:spcAft>
                <a:spcPts val="0"/>
              </a:spcAft>
              <a:buSzPts val="1980"/>
              <a:buNone/>
              <a:defRPr sz="1800"/>
            </a:lvl2pPr>
            <a:lvl3pPr lvl="2" algn="ctr">
              <a:lnSpc>
                <a:spcPct val="120000"/>
              </a:lnSpc>
              <a:spcBef>
                <a:spcPts val="500"/>
              </a:spcBef>
              <a:spcAft>
                <a:spcPts val="0"/>
              </a:spcAft>
              <a:buSzPts val="1980"/>
              <a:buNone/>
              <a:defRPr sz="1800"/>
            </a:lvl3pPr>
            <a:lvl4pPr lvl="3" algn="ctr">
              <a:lnSpc>
                <a:spcPct val="120000"/>
              </a:lnSpc>
              <a:spcBef>
                <a:spcPts val="500"/>
              </a:spcBef>
              <a:spcAft>
                <a:spcPts val="0"/>
              </a:spcAft>
              <a:buSzPts val="1760"/>
              <a:buNone/>
              <a:defRPr sz="1600"/>
            </a:lvl4pPr>
            <a:lvl5pPr lvl="4" algn="ctr">
              <a:lnSpc>
                <a:spcPct val="120000"/>
              </a:lnSpc>
              <a:spcBef>
                <a:spcPts val="500"/>
              </a:spcBef>
              <a:spcAft>
                <a:spcPts val="0"/>
              </a:spcAft>
              <a:buSzPts val="1760"/>
              <a:buNone/>
              <a:defRPr sz="1600"/>
            </a:lvl5pPr>
            <a:lvl6pPr lvl="5" algn="ctr">
              <a:lnSpc>
                <a:spcPct val="120000"/>
              </a:lnSpc>
              <a:spcBef>
                <a:spcPts val="500"/>
              </a:spcBef>
              <a:spcAft>
                <a:spcPts val="0"/>
              </a:spcAft>
              <a:buSzPts val="1760"/>
              <a:buNone/>
              <a:defRPr sz="1600"/>
            </a:lvl6pPr>
            <a:lvl7pPr lvl="6" algn="ctr">
              <a:lnSpc>
                <a:spcPct val="120000"/>
              </a:lnSpc>
              <a:spcBef>
                <a:spcPts val="500"/>
              </a:spcBef>
              <a:spcAft>
                <a:spcPts val="0"/>
              </a:spcAft>
              <a:buSzPts val="1760"/>
              <a:buNone/>
              <a:defRPr sz="1600"/>
            </a:lvl7pPr>
            <a:lvl8pPr lvl="7" algn="ctr">
              <a:lnSpc>
                <a:spcPct val="120000"/>
              </a:lnSpc>
              <a:spcBef>
                <a:spcPts val="500"/>
              </a:spcBef>
              <a:spcAft>
                <a:spcPts val="0"/>
              </a:spcAft>
              <a:buSzPts val="1760"/>
              <a:buNone/>
              <a:defRPr sz="1600"/>
            </a:lvl8pPr>
            <a:lvl9pPr lvl="8" algn="ctr">
              <a:lnSpc>
                <a:spcPct val="120000"/>
              </a:lnSpc>
              <a:spcBef>
                <a:spcPts val="500"/>
              </a:spcBef>
              <a:spcAft>
                <a:spcPts val="0"/>
              </a:spcAft>
              <a:buSzPts val="1760"/>
              <a:buNone/>
              <a:defRPr sz="1600"/>
            </a:lvl9pPr>
          </a:lstStyle>
          <a:p>
            <a:endParaRPr/>
          </a:p>
        </p:txBody>
      </p:sp>
      <p:sp>
        <p:nvSpPr>
          <p:cNvPr id="38" name="Google Shape;38;p19"/>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0"/>
        <p:cNvGrpSpPr/>
        <p:nvPr/>
      </p:nvGrpSpPr>
      <p:grpSpPr>
        <a:xfrm>
          <a:off x="0" y="0"/>
          <a:ext cx="0" cy="0"/>
          <a:chOff x="0" y="0"/>
          <a:chExt cx="0" cy="0"/>
        </a:xfrm>
      </p:grpSpPr>
      <p:grpSp>
        <p:nvGrpSpPr>
          <p:cNvPr id="271" name="Google Shape;271;p28"/>
          <p:cNvGrpSpPr/>
          <p:nvPr/>
        </p:nvGrpSpPr>
        <p:grpSpPr>
          <a:xfrm>
            <a:off x="-417513" y="0"/>
            <a:ext cx="12584114" cy="6853238"/>
            <a:chOff x="-417513" y="0"/>
            <a:chExt cx="12584114" cy="6853238"/>
          </a:xfrm>
        </p:grpSpPr>
        <p:sp>
          <p:nvSpPr>
            <p:cNvPr id="272" name="Google Shape;272;p28"/>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28"/>
          <p:cNvGrpSpPr/>
          <p:nvPr/>
        </p:nvGrpSpPr>
        <p:grpSpPr>
          <a:xfrm>
            <a:off x="800144" y="1699589"/>
            <a:ext cx="3674476" cy="3470421"/>
            <a:chOff x="697883" y="1816768"/>
            <a:chExt cx="3674476" cy="3470421"/>
          </a:xfrm>
        </p:grpSpPr>
        <p:sp>
          <p:nvSpPr>
            <p:cNvPr id="294" name="Google Shape;294;p28"/>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28"/>
          <p:cNvSpPr txBox="1">
            <a:spLocks noGrp="1"/>
          </p:cNvSpPr>
          <p:nvPr>
            <p:ph type="title"/>
          </p:nvPr>
        </p:nvSpPr>
        <p:spPr>
          <a:xfrm>
            <a:off x="888632" y="2349925"/>
            <a:ext cx="3501196" cy="2456441"/>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28"/>
          <p:cNvSpPr txBox="1">
            <a:spLocks noGrp="1"/>
          </p:cNvSpPr>
          <p:nvPr>
            <p:ph type="body" idx="1"/>
          </p:nvPr>
        </p:nvSpPr>
        <p:spPr>
          <a:xfrm rot="5400000">
            <a:off x="5618955" y="285746"/>
            <a:ext cx="5257090" cy="6275035"/>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299" name="Google Shape;299;p28"/>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28"/>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28"/>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2"/>
        <p:cNvGrpSpPr/>
        <p:nvPr/>
      </p:nvGrpSpPr>
      <p:grpSpPr>
        <a:xfrm>
          <a:off x="0" y="0"/>
          <a:ext cx="0" cy="0"/>
          <a:chOff x="0" y="0"/>
          <a:chExt cx="0" cy="0"/>
        </a:xfrm>
      </p:grpSpPr>
      <p:grpSp>
        <p:nvGrpSpPr>
          <p:cNvPr id="303" name="Google Shape;303;p29"/>
          <p:cNvGrpSpPr/>
          <p:nvPr/>
        </p:nvGrpSpPr>
        <p:grpSpPr>
          <a:xfrm flipH="1">
            <a:off x="-1" y="0"/>
            <a:ext cx="12584114" cy="6853238"/>
            <a:chOff x="-417513" y="0"/>
            <a:chExt cx="12584114" cy="6853238"/>
          </a:xfrm>
        </p:grpSpPr>
        <p:sp>
          <p:nvSpPr>
            <p:cNvPr id="304" name="Google Shape;304;p29"/>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29"/>
          <p:cNvGrpSpPr/>
          <p:nvPr/>
        </p:nvGrpSpPr>
        <p:grpSpPr>
          <a:xfrm>
            <a:off x="7718948" y="1699589"/>
            <a:ext cx="3674476" cy="3470421"/>
            <a:chOff x="697883" y="1816768"/>
            <a:chExt cx="3674476" cy="3470421"/>
          </a:xfrm>
        </p:grpSpPr>
        <p:sp>
          <p:nvSpPr>
            <p:cNvPr id="326" name="Google Shape;326;p29"/>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29"/>
          <p:cNvSpPr txBox="1">
            <a:spLocks noGrp="1"/>
          </p:cNvSpPr>
          <p:nvPr>
            <p:ph type="title"/>
          </p:nvPr>
        </p:nvSpPr>
        <p:spPr>
          <a:xfrm rot="5400000">
            <a:off x="8329814" y="1827548"/>
            <a:ext cx="2456442" cy="3501195"/>
          </a:xfrm>
          <a:prstGeom prst="rect">
            <a:avLst/>
          </a:prstGeom>
          <a:noFill/>
          <a:ln>
            <a:noFill/>
          </a:ln>
        </p:spPr>
        <p:txBody>
          <a:bodyPr spcFirstLastPara="1" wrap="square" lIns="228600" tIns="228600" rIns="228600" bIns="228600" anchor="ctr" anchorCtr="0">
            <a:normAutofit/>
          </a:bodyPr>
          <a:lstStyle>
            <a:lvl1pPr lvl="0" algn="l">
              <a:lnSpc>
                <a:spcPct val="80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29"/>
          <p:cNvSpPr txBox="1">
            <a:spLocks noGrp="1"/>
          </p:cNvSpPr>
          <p:nvPr>
            <p:ph type="body" idx="1"/>
          </p:nvPr>
        </p:nvSpPr>
        <p:spPr>
          <a:xfrm rot="5400000">
            <a:off x="1308406" y="292784"/>
            <a:ext cx="5257303" cy="6268622"/>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331" name="Google Shape;331;p29"/>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29"/>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29"/>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grpSp>
        <p:nvGrpSpPr>
          <p:cNvPr id="42" name="Google Shape;42;p20"/>
          <p:cNvGrpSpPr/>
          <p:nvPr/>
        </p:nvGrpSpPr>
        <p:grpSpPr>
          <a:xfrm>
            <a:off x="-417513" y="0"/>
            <a:ext cx="12584114" cy="6853238"/>
            <a:chOff x="-417513" y="0"/>
            <a:chExt cx="12584114" cy="6853238"/>
          </a:xfrm>
        </p:grpSpPr>
        <p:sp>
          <p:nvSpPr>
            <p:cNvPr id="43" name="Google Shape;43;p20"/>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0"/>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0"/>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0"/>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0"/>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0"/>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0"/>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0"/>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0"/>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0"/>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0"/>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0"/>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0"/>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0"/>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0"/>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0"/>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0"/>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0"/>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0"/>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0"/>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0"/>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0"/>
          <p:cNvGrpSpPr/>
          <p:nvPr/>
        </p:nvGrpSpPr>
        <p:grpSpPr>
          <a:xfrm>
            <a:off x="800144" y="1699589"/>
            <a:ext cx="3674476" cy="3470421"/>
            <a:chOff x="697883" y="1816768"/>
            <a:chExt cx="3674476" cy="3470421"/>
          </a:xfrm>
        </p:grpSpPr>
        <p:sp>
          <p:nvSpPr>
            <p:cNvPr id="65" name="Google Shape;65;p20"/>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0"/>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0"/>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0"/>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0"/>
          <p:cNvSpPr txBox="1">
            <a:spLocks noGrp="1"/>
          </p:cNvSpPr>
          <p:nvPr>
            <p:ph type="body" id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70" name="Google Shape;70;p20"/>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grpSp>
        <p:nvGrpSpPr>
          <p:cNvPr id="74" name="Google Shape;74;p21"/>
          <p:cNvGrpSpPr/>
          <p:nvPr/>
        </p:nvGrpSpPr>
        <p:grpSpPr>
          <a:xfrm>
            <a:off x="-417513" y="0"/>
            <a:ext cx="12584114" cy="6853238"/>
            <a:chOff x="-417513" y="0"/>
            <a:chExt cx="12584114" cy="6853238"/>
          </a:xfrm>
        </p:grpSpPr>
        <p:sp>
          <p:nvSpPr>
            <p:cNvPr id="75" name="Google Shape;75;p21"/>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1"/>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1"/>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1"/>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1"/>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1"/>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1"/>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1"/>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1"/>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1"/>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1"/>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1"/>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1"/>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1"/>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1"/>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1"/>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1"/>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1"/>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1"/>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21"/>
          <p:cNvGrpSpPr/>
          <p:nvPr/>
        </p:nvGrpSpPr>
        <p:grpSpPr>
          <a:xfrm>
            <a:off x="800144" y="1699589"/>
            <a:ext cx="3674476" cy="3470421"/>
            <a:chOff x="697883" y="1816768"/>
            <a:chExt cx="3674476" cy="3470421"/>
          </a:xfrm>
        </p:grpSpPr>
        <p:sp>
          <p:nvSpPr>
            <p:cNvPr id="97" name="Google Shape;97;p21"/>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1"/>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1"/>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21"/>
          <p:cNvSpPr txBox="1">
            <a:spLocks noGrp="1"/>
          </p:cNvSpPr>
          <p:nvPr>
            <p:ph type="title"/>
          </p:nvPr>
        </p:nvSpPr>
        <p:spPr>
          <a:xfrm>
            <a:off x="889000" y="2339669"/>
            <a:ext cx="3500828" cy="2470065"/>
          </a:xfrm>
          <a:prstGeom prst="rect">
            <a:avLst/>
          </a:prstGeom>
          <a:noFill/>
          <a:ln>
            <a:noFill/>
          </a:ln>
        </p:spPr>
        <p:txBody>
          <a:bodyPr spcFirstLastPara="1" wrap="square" lIns="91425" tIns="91425" rIns="91425" bIns="91425"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5120878" y="803187"/>
            <a:ext cx="6269591" cy="2382651"/>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102" name="Google Shape;102;p21"/>
          <p:cNvSpPr txBox="1">
            <a:spLocks noGrp="1"/>
          </p:cNvSpPr>
          <p:nvPr>
            <p:ph type="body" idx="2"/>
          </p:nvPr>
        </p:nvSpPr>
        <p:spPr>
          <a:xfrm>
            <a:off x="5118447" y="3672162"/>
            <a:ext cx="6272022" cy="2383586"/>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103" name="Google Shape;103;p21"/>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grpSp>
        <p:nvGrpSpPr>
          <p:cNvPr id="107" name="Google Shape;107;p22"/>
          <p:cNvGrpSpPr/>
          <p:nvPr/>
        </p:nvGrpSpPr>
        <p:grpSpPr>
          <a:xfrm>
            <a:off x="-417513" y="0"/>
            <a:ext cx="12584114" cy="6853238"/>
            <a:chOff x="-417513" y="0"/>
            <a:chExt cx="12584114" cy="6853238"/>
          </a:xfrm>
        </p:grpSpPr>
        <p:sp>
          <p:nvSpPr>
            <p:cNvPr id="108" name="Google Shape;108;p2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2"/>
          <p:cNvGrpSpPr/>
          <p:nvPr/>
        </p:nvGrpSpPr>
        <p:grpSpPr>
          <a:xfrm>
            <a:off x="800144" y="1699589"/>
            <a:ext cx="3674476" cy="3470421"/>
            <a:chOff x="697883" y="1816768"/>
            <a:chExt cx="3674476" cy="3470421"/>
          </a:xfrm>
        </p:grpSpPr>
        <p:sp>
          <p:nvSpPr>
            <p:cNvPr id="130" name="Google Shape;130;p2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2"/>
          <p:cNvSpPr txBox="1">
            <a:spLocks noGrp="1"/>
          </p:cNvSpPr>
          <p:nvPr>
            <p:ph type="title"/>
          </p:nvPr>
        </p:nvSpPr>
        <p:spPr>
          <a:xfrm>
            <a:off x="888632" y="2349925"/>
            <a:ext cx="3501196" cy="2456442"/>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2"/>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2"/>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2"/>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grpSp>
        <p:nvGrpSpPr>
          <p:cNvPr id="138" name="Google Shape;138;p23"/>
          <p:cNvGrpSpPr/>
          <p:nvPr/>
        </p:nvGrpSpPr>
        <p:grpSpPr>
          <a:xfrm>
            <a:off x="-329674" y="-59376"/>
            <a:ext cx="12515851" cy="6923798"/>
            <a:chOff x="-329674" y="-51881"/>
            <a:chExt cx="12515851" cy="6923798"/>
          </a:xfrm>
        </p:grpSpPr>
        <p:sp>
          <p:nvSpPr>
            <p:cNvPr id="139" name="Google Shape;139;p23"/>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23"/>
          <p:cNvGrpSpPr/>
          <p:nvPr/>
        </p:nvGrpSpPr>
        <p:grpSpPr>
          <a:xfrm>
            <a:off x="3259545" y="1186483"/>
            <a:ext cx="5666145" cy="4477933"/>
            <a:chOff x="3259545" y="1186483"/>
            <a:chExt cx="5666145" cy="4477933"/>
          </a:xfrm>
        </p:grpSpPr>
        <p:sp>
          <p:nvSpPr>
            <p:cNvPr id="159" name="Google Shape;159;p23"/>
            <p:cNvSpPr/>
            <p:nvPr/>
          </p:nvSpPr>
          <p:spPr>
            <a:xfrm>
              <a:off x="3259545" y="1186483"/>
              <a:ext cx="5657881" cy="7161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3259545" y="1991156"/>
              <a:ext cx="5666145" cy="33221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23"/>
          <p:cNvSpPr txBox="1">
            <a:spLocks noGrp="1"/>
          </p:cNvSpPr>
          <p:nvPr>
            <p:ph type="title"/>
          </p:nvPr>
        </p:nvSpPr>
        <p:spPr>
          <a:xfrm>
            <a:off x="3344216" y="2074730"/>
            <a:ext cx="5490224" cy="1689390"/>
          </a:xfrm>
          <a:prstGeom prst="rect">
            <a:avLst/>
          </a:prstGeom>
          <a:noFill/>
          <a:ln>
            <a:noFill/>
          </a:ln>
        </p:spPr>
        <p:txBody>
          <a:bodyPr spcFirstLastPara="1" wrap="square" lIns="228600" tIns="228600" rIns="228600" bIns="0" anchor="b" anchorCtr="0">
            <a:normAutofit/>
          </a:bodyPr>
          <a:lstStyle>
            <a:lvl1pPr lvl="0" algn="ctr">
              <a:lnSpc>
                <a:spcPct val="85000"/>
              </a:lnSpc>
              <a:spcBef>
                <a:spcPts val="0"/>
              </a:spcBef>
              <a:spcAft>
                <a:spcPts val="0"/>
              </a:spcAft>
              <a:buClr>
                <a:srgbClr val="FFFEFF"/>
              </a:buClr>
              <a:buSzPts val="4400"/>
              <a:buFont typeface="Calibri"/>
              <a:buNone/>
              <a:defRPr sz="44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3"/>
          <p:cNvSpPr txBox="1">
            <a:spLocks noGrp="1"/>
          </p:cNvSpPr>
          <p:nvPr>
            <p:ph type="body" idx="1"/>
          </p:nvPr>
        </p:nvSpPr>
        <p:spPr>
          <a:xfrm>
            <a:off x="3344215" y="3846851"/>
            <a:ext cx="5490223" cy="1383770"/>
          </a:xfrm>
          <a:prstGeom prst="rect">
            <a:avLst/>
          </a:prstGeom>
          <a:noFill/>
          <a:ln>
            <a:noFill/>
          </a:ln>
        </p:spPr>
        <p:txBody>
          <a:bodyPr spcFirstLastPara="1" wrap="square" lIns="91425" tIns="0" rIns="91425" bIns="45700" anchor="t" anchorCtr="0">
            <a:normAutofit/>
          </a:bodyPr>
          <a:lstStyle>
            <a:lvl1pPr marL="457200" lvl="0" indent="-228600" algn="ctr">
              <a:lnSpc>
                <a:spcPct val="120000"/>
              </a:lnSpc>
              <a:spcBef>
                <a:spcPts val="1000"/>
              </a:spcBef>
              <a:spcAft>
                <a:spcPts val="0"/>
              </a:spcAft>
              <a:buSzPts val="1980"/>
              <a:buNone/>
              <a:defRPr sz="1800">
                <a:solidFill>
                  <a:srgbClr val="FFFEFF"/>
                </a:solidFill>
              </a:defRPr>
            </a:lvl1pPr>
            <a:lvl2pPr marL="914400" lvl="1" indent="-228600" algn="l">
              <a:lnSpc>
                <a:spcPct val="120000"/>
              </a:lnSpc>
              <a:spcBef>
                <a:spcPts val="500"/>
              </a:spcBef>
              <a:spcAft>
                <a:spcPts val="0"/>
              </a:spcAft>
              <a:buSzPts val="1980"/>
              <a:buNone/>
              <a:defRPr sz="1800">
                <a:solidFill>
                  <a:srgbClr val="888888"/>
                </a:solidFill>
              </a:defRPr>
            </a:lvl2pPr>
            <a:lvl3pPr marL="1371600" lvl="2" indent="-228600" algn="l">
              <a:lnSpc>
                <a:spcPct val="120000"/>
              </a:lnSpc>
              <a:spcBef>
                <a:spcPts val="500"/>
              </a:spcBef>
              <a:spcAft>
                <a:spcPts val="0"/>
              </a:spcAft>
              <a:buSzPts val="1980"/>
              <a:buNone/>
              <a:defRPr sz="1800">
                <a:solidFill>
                  <a:srgbClr val="888888"/>
                </a:solidFill>
              </a:defRPr>
            </a:lvl3pPr>
            <a:lvl4pPr marL="1828800" lvl="3" indent="-228600" algn="l">
              <a:lnSpc>
                <a:spcPct val="120000"/>
              </a:lnSpc>
              <a:spcBef>
                <a:spcPts val="500"/>
              </a:spcBef>
              <a:spcAft>
                <a:spcPts val="0"/>
              </a:spcAft>
              <a:buSzPts val="1760"/>
              <a:buNone/>
              <a:defRPr sz="1600">
                <a:solidFill>
                  <a:srgbClr val="888888"/>
                </a:solidFill>
              </a:defRPr>
            </a:lvl4pPr>
            <a:lvl5pPr marL="2286000" lvl="4" indent="-228600" algn="l">
              <a:lnSpc>
                <a:spcPct val="120000"/>
              </a:lnSpc>
              <a:spcBef>
                <a:spcPts val="500"/>
              </a:spcBef>
              <a:spcAft>
                <a:spcPts val="0"/>
              </a:spcAft>
              <a:buSzPts val="1760"/>
              <a:buNone/>
              <a:defRPr sz="1600">
                <a:solidFill>
                  <a:srgbClr val="888888"/>
                </a:solidFill>
              </a:defRPr>
            </a:lvl5pPr>
            <a:lvl6pPr marL="2743200" lvl="5" indent="-228600" algn="l">
              <a:lnSpc>
                <a:spcPct val="120000"/>
              </a:lnSpc>
              <a:spcBef>
                <a:spcPts val="500"/>
              </a:spcBef>
              <a:spcAft>
                <a:spcPts val="0"/>
              </a:spcAft>
              <a:buSzPts val="1760"/>
              <a:buNone/>
              <a:defRPr sz="1600">
                <a:solidFill>
                  <a:srgbClr val="888888"/>
                </a:solidFill>
              </a:defRPr>
            </a:lvl6pPr>
            <a:lvl7pPr marL="3200400" lvl="6" indent="-228600" algn="l">
              <a:lnSpc>
                <a:spcPct val="120000"/>
              </a:lnSpc>
              <a:spcBef>
                <a:spcPts val="500"/>
              </a:spcBef>
              <a:spcAft>
                <a:spcPts val="0"/>
              </a:spcAft>
              <a:buSzPts val="1760"/>
              <a:buNone/>
              <a:defRPr sz="1600">
                <a:solidFill>
                  <a:srgbClr val="888888"/>
                </a:solidFill>
              </a:defRPr>
            </a:lvl7pPr>
            <a:lvl8pPr marL="3657600" lvl="7" indent="-228600" algn="l">
              <a:lnSpc>
                <a:spcPct val="120000"/>
              </a:lnSpc>
              <a:spcBef>
                <a:spcPts val="500"/>
              </a:spcBef>
              <a:spcAft>
                <a:spcPts val="0"/>
              </a:spcAft>
              <a:buSzPts val="1760"/>
              <a:buNone/>
              <a:defRPr sz="1600">
                <a:solidFill>
                  <a:srgbClr val="888888"/>
                </a:solidFill>
              </a:defRPr>
            </a:lvl8pPr>
            <a:lvl9pPr marL="4114800" lvl="8" indent="-228600" algn="l">
              <a:lnSpc>
                <a:spcPct val="120000"/>
              </a:lnSpc>
              <a:spcBef>
                <a:spcPts val="500"/>
              </a:spcBef>
              <a:spcAft>
                <a:spcPts val="0"/>
              </a:spcAft>
              <a:buSzPts val="1760"/>
              <a:buNone/>
              <a:defRPr sz="1600">
                <a:solidFill>
                  <a:srgbClr val="888888"/>
                </a:solidFill>
              </a:defRPr>
            </a:lvl9pPr>
          </a:lstStyle>
          <a:p>
            <a:endParaRPr/>
          </a:p>
        </p:txBody>
      </p:sp>
      <p:sp>
        <p:nvSpPr>
          <p:cNvPr id="164" name="Google Shape;164;p23"/>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3"/>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3"/>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7"/>
        <p:cNvGrpSpPr/>
        <p:nvPr/>
      </p:nvGrpSpPr>
      <p:grpSpPr>
        <a:xfrm>
          <a:off x="0" y="0"/>
          <a:ext cx="0" cy="0"/>
          <a:chOff x="0" y="0"/>
          <a:chExt cx="0" cy="0"/>
        </a:xfrm>
      </p:grpSpPr>
      <p:grpSp>
        <p:nvGrpSpPr>
          <p:cNvPr id="168" name="Google Shape;168;p24"/>
          <p:cNvGrpSpPr/>
          <p:nvPr/>
        </p:nvGrpSpPr>
        <p:grpSpPr>
          <a:xfrm>
            <a:off x="-417513" y="0"/>
            <a:ext cx="12584114" cy="6853238"/>
            <a:chOff x="-417513" y="0"/>
            <a:chExt cx="12584114" cy="6853238"/>
          </a:xfrm>
        </p:grpSpPr>
        <p:sp>
          <p:nvSpPr>
            <p:cNvPr id="169" name="Google Shape;169;p24"/>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4"/>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24"/>
          <p:cNvGrpSpPr/>
          <p:nvPr/>
        </p:nvGrpSpPr>
        <p:grpSpPr>
          <a:xfrm>
            <a:off x="800144" y="1699589"/>
            <a:ext cx="3674476" cy="3470421"/>
            <a:chOff x="697883" y="1816768"/>
            <a:chExt cx="3674476" cy="3470421"/>
          </a:xfrm>
        </p:grpSpPr>
        <p:sp>
          <p:nvSpPr>
            <p:cNvPr id="191" name="Google Shape;191;p24"/>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4"/>
          <p:cNvSpPr txBox="1">
            <a:spLocks noGrp="1"/>
          </p:cNvSpPr>
          <p:nvPr>
            <p:ph type="title"/>
          </p:nvPr>
        </p:nvSpPr>
        <p:spPr>
          <a:xfrm>
            <a:off x="889001" y="2363915"/>
            <a:ext cx="3500828" cy="2460497"/>
          </a:xfrm>
          <a:prstGeom prst="rect">
            <a:avLst/>
          </a:prstGeom>
          <a:noFill/>
          <a:ln>
            <a:noFill/>
          </a:ln>
        </p:spPr>
        <p:txBody>
          <a:bodyPr spcFirstLastPara="1" wrap="square" lIns="91425" tIns="91425" rIns="91425" bIns="91425"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4"/>
          <p:cNvSpPr txBox="1">
            <a:spLocks noGrp="1"/>
          </p:cNvSpPr>
          <p:nvPr>
            <p:ph type="body" idx="1"/>
          </p:nvPr>
        </p:nvSpPr>
        <p:spPr>
          <a:xfrm>
            <a:off x="5125137" y="803185"/>
            <a:ext cx="6265088" cy="6858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420"/>
              <a:buNone/>
              <a:defRPr sz="2200" b="0" cap="none">
                <a:solidFill>
                  <a:schemeClr val="accent1"/>
                </a:solidFill>
              </a:defRPr>
            </a:lvl1pPr>
            <a:lvl2pPr marL="914400" lvl="1" indent="-228600" algn="l">
              <a:lnSpc>
                <a:spcPct val="120000"/>
              </a:lnSpc>
              <a:spcBef>
                <a:spcPts val="500"/>
              </a:spcBef>
              <a:spcAft>
                <a:spcPts val="0"/>
              </a:spcAft>
              <a:buSzPts val="2200"/>
              <a:buNone/>
              <a:defRPr sz="2000" b="1"/>
            </a:lvl2pPr>
            <a:lvl3pPr marL="1371600" lvl="2" indent="-228600" algn="l">
              <a:lnSpc>
                <a:spcPct val="120000"/>
              </a:lnSpc>
              <a:spcBef>
                <a:spcPts val="500"/>
              </a:spcBef>
              <a:spcAft>
                <a:spcPts val="0"/>
              </a:spcAft>
              <a:buSzPts val="1980"/>
              <a:buNone/>
              <a:defRPr sz="1800" b="1"/>
            </a:lvl3pPr>
            <a:lvl4pPr marL="1828800" lvl="3" indent="-228600" algn="l">
              <a:lnSpc>
                <a:spcPct val="120000"/>
              </a:lnSpc>
              <a:spcBef>
                <a:spcPts val="500"/>
              </a:spcBef>
              <a:spcAft>
                <a:spcPts val="0"/>
              </a:spcAft>
              <a:buSzPts val="1760"/>
              <a:buNone/>
              <a:defRPr sz="1600" b="1"/>
            </a:lvl4pPr>
            <a:lvl5pPr marL="2286000" lvl="4" indent="-228600" algn="l">
              <a:lnSpc>
                <a:spcPct val="120000"/>
              </a:lnSpc>
              <a:spcBef>
                <a:spcPts val="500"/>
              </a:spcBef>
              <a:spcAft>
                <a:spcPts val="0"/>
              </a:spcAft>
              <a:buSzPts val="1760"/>
              <a:buNone/>
              <a:defRPr sz="1600" b="1"/>
            </a:lvl5pPr>
            <a:lvl6pPr marL="2743200" lvl="5" indent="-228600" algn="l">
              <a:lnSpc>
                <a:spcPct val="120000"/>
              </a:lnSpc>
              <a:spcBef>
                <a:spcPts val="500"/>
              </a:spcBef>
              <a:spcAft>
                <a:spcPts val="0"/>
              </a:spcAft>
              <a:buSzPts val="1760"/>
              <a:buNone/>
              <a:defRPr sz="1600" b="1"/>
            </a:lvl6pPr>
            <a:lvl7pPr marL="3200400" lvl="6" indent="-228600" algn="l">
              <a:lnSpc>
                <a:spcPct val="120000"/>
              </a:lnSpc>
              <a:spcBef>
                <a:spcPts val="500"/>
              </a:spcBef>
              <a:spcAft>
                <a:spcPts val="0"/>
              </a:spcAft>
              <a:buSzPts val="1760"/>
              <a:buNone/>
              <a:defRPr sz="1600" b="1"/>
            </a:lvl7pPr>
            <a:lvl8pPr marL="3657600" lvl="7" indent="-228600" algn="l">
              <a:lnSpc>
                <a:spcPct val="120000"/>
              </a:lnSpc>
              <a:spcBef>
                <a:spcPts val="500"/>
              </a:spcBef>
              <a:spcAft>
                <a:spcPts val="0"/>
              </a:spcAft>
              <a:buSzPts val="1760"/>
              <a:buNone/>
              <a:defRPr sz="1600" b="1"/>
            </a:lvl8pPr>
            <a:lvl9pPr marL="4114800" lvl="8" indent="-228600" algn="l">
              <a:lnSpc>
                <a:spcPct val="120000"/>
              </a:lnSpc>
              <a:spcBef>
                <a:spcPts val="500"/>
              </a:spcBef>
              <a:spcAft>
                <a:spcPts val="0"/>
              </a:spcAft>
              <a:buSzPts val="1760"/>
              <a:buNone/>
              <a:defRPr sz="1600" b="1"/>
            </a:lvl9pPr>
          </a:lstStyle>
          <a:p>
            <a:endParaRPr/>
          </a:p>
        </p:txBody>
      </p:sp>
      <p:sp>
        <p:nvSpPr>
          <p:cNvPr id="196" name="Google Shape;196;p24"/>
          <p:cNvSpPr txBox="1">
            <a:spLocks noGrp="1"/>
          </p:cNvSpPr>
          <p:nvPr>
            <p:ph type="body" idx="2"/>
          </p:nvPr>
        </p:nvSpPr>
        <p:spPr>
          <a:xfrm>
            <a:off x="5125305" y="1488985"/>
            <a:ext cx="6264350" cy="1696853"/>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197" name="Google Shape;197;p24"/>
          <p:cNvSpPr txBox="1">
            <a:spLocks noGrp="1"/>
          </p:cNvSpPr>
          <p:nvPr>
            <p:ph type="body" idx="3"/>
          </p:nvPr>
        </p:nvSpPr>
        <p:spPr>
          <a:xfrm>
            <a:off x="5118653" y="3665887"/>
            <a:ext cx="6264414" cy="6858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420"/>
              <a:buNone/>
              <a:defRPr sz="2200" b="0" cap="none">
                <a:solidFill>
                  <a:schemeClr val="accent1"/>
                </a:solidFill>
              </a:defRPr>
            </a:lvl1pPr>
            <a:lvl2pPr marL="914400" lvl="1" indent="-228600" algn="l">
              <a:lnSpc>
                <a:spcPct val="120000"/>
              </a:lnSpc>
              <a:spcBef>
                <a:spcPts val="500"/>
              </a:spcBef>
              <a:spcAft>
                <a:spcPts val="0"/>
              </a:spcAft>
              <a:buSzPts val="2200"/>
              <a:buNone/>
              <a:defRPr sz="2000" b="1"/>
            </a:lvl2pPr>
            <a:lvl3pPr marL="1371600" lvl="2" indent="-228600" algn="l">
              <a:lnSpc>
                <a:spcPct val="120000"/>
              </a:lnSpc>
              <a:spcBef>
                <a:spcPts val="500"/>
              </a:spcBef>
              <a:spcAft>
                <a:spcPts val="0"/>
              </a:spcAft>
              <a:buSzPts val="1980"/>
              <a:buNone/>
              <a:defRPr sz="1800" b="1"/>
            </a:lvl3pPr>
            <a:lvl4pPr marL="1828800" lvl="3" indent="-228600" algn="l">
              <a:lnSpc>
                <a:spcPct val="120000"/>
              </a:lnSpc>
              <a:spcBef>
                <a:spcPts val="500"/>
              </a:spcBef>
              <a:spcAft>
                <a:spcPts val="0"/>
              </a:spcAft>
              <a:buSzPts val="1760"/>
              <a:buNone/>
              <a:defRPr sz="1600" b="1"/>
            </a:lvl4pPr>
            <a:lvl5pPr marL="2286000" lvl="4" indent="-228600" algn="l">
              <a:lnSpc>
                <a:spcPct val="120000"/>
              </a:lnSpc>
              <a:spcBef>
                <a:spcPts val="500"/>
              </a:spcBef>
              <a:spcAft>
                <a:spcPts val="0"/>
              </a:spcAft>
              <a:buSzPts val="1760"/>
              <a:buNone/>
              <a:defRPr sz="1600" b="1"/>
            </a:lvl5pPr>
            <a:lvl6pPr marL="2743200" lvl="5" indent="-228600" algn="l">
              <a:lnSpc>
                <a:spcPct val="120000"/>
              </a:lnSpc>
              <a:spcBef>
                <a:spcPts val="500"/>
              </a:spcBef>
              <a:spcAft>
                <a:spcPts val="0"/>
              </a:spcAft>
              <a:buSzPts val="1760"/>
              <a:buNone/>
              <a:defRPr sz="1600" b="1"/>
            </a:lvl6pPr>
            <a:lvl7pPr marL="3200400" lvl="6" indent="-228600" algn="l">
              <a:lnSpc>
                <a:spcPct val="120000"/>
              </a:lnSpc>
              <a:spcBef>
                <a:spcPts val="500"/>
              </a:spcBef>
              <a:spcAft>
                <a:spcPts val="0"/>
              </a:spcAft>
              <a:buSzPts val="1760"/>
              <a:buNone/>
              <a:defRPr sz="1600" b="1"/>
            </a:lvl7pPr>
            <a:lvl8pPr marL="3657600" lvl="7" indent="-228600" algn="l">
              <a:lnSpc>
                <a:spcPct val="120000"/>
              </a:lnSpc>
              <a:spcBef>
                <a:spcPts val="500"/>
              </a:spcBef>
              <a:spcAft>
                <a:spcPts val="0"/>
              </a:spcAft>
              <a:buSzPts val="1760"/>
              <a:buNone/>
              <a:defRPr sz="1600" b="1"/>
            </a:lvl8pPr>
            <a:lvl9pPr marL="4114800" lvl="8" indent="-228600" algn="l">
              <a:lnSpc>
                <a:spcPct val="120000"/>
              </a:lnSpc>
              <a:spcBef>
                <a:spcPts val="500"/>
              </a:spcBef>
              <a:spcAft>
                <a:spcPts val="0"/>
              </a:spcAft>
              <a:buSzPts val="1760"/>
              <a:buNone/>
              <a:defRPr sz="1600" b="1"/>
            </a:lvl9pPr>
          </a:lstStyle>
          <a:p>
            <a:endParaRPr/>
          </a:p>
        </p:txBody>
      </p:sp>
      <p:sp>
        <p:nvSpPr>
          <p:cNvPr id="198" name="Google Shape;198;p24"/>
          <p:cNvSpPr txBox="1">
            <a:spLocks noGrp="1"/>
          </p:cNvSpPr>
          <p:nvPr>
            <p:ph type="body" idx="4"/>
          </p:nvPr>
        </p:nvSpPr>
        <p:spPr>
          <a:xfrm>
            <a:off x="5118447" y="4351687"/>
            <a:ext cx="6265588" cy="1704060"/>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199" name="Google Shape;199;p24"/>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24"/>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24"/>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2"/>
        <p:cNvGrpSpPr/>
        <p:nvPr/>
      </p:nvGrpSpPr>
      <p:grpSpPr>
        <a:xfrm>
          <a:off x="0" y="0"/>
          <a:ext cx="0" cy="0"/>
          <a:chOff x="0" y="0"/>
          <a:chExt cx="0" cy="0"/>
        </a:xfrm>
      </p:grpSpPr>
      <p:sp>
        <p:nvSpPr>
          <p:cNvPr id="203" name="Google Shape;203;p25"/>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25"/>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25"/>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6"/>
        <p:cNvGrpSpPr/>
        <p:nvPr/>
      </p:nvGrpSpPr>
      <p:grpSpPr>
        <a:xfrm>
          <a:off x="0" y="0"/>
          <a:ext cx="0" cy="0"/>
          <a:chOff x="0" y="0"/>
          <a:chExt cx="0" cy="0"/>
        </a:xfrm>
      </p:grpSpPr>
      <p:grpSp>
        <p:nvGrpSpPr>
          <p:cNvPr id="207" name="Google Shape;207;p26"/>
          <p:cNvGrpSpPr/>
          <p:nvPr/>
        </p:nvGrpSpPr>
        <p:grpSpPr>
          <a:xfrm>
            <a:off x="-417513" y="0"/>
            <a:ext cx="12584114" cy="6853238"/>
            <a:chOff x="-417513" y="0"/>
            <a:chExt cx="12584114" cy="6853238"/>
          </a:xfrm>
        </p:grpSpPr>
        <p:sp>
          <p:nvSpPr>
            <p:cNvPr id="208" name="Google Shape;208;p26"/>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26"/>
          <p:cNvGrpSpPr/>
          <p:nvPr/>
        </p:nvGrpSpPr>
        <p:grpSpPr>
          <a:xfrm>
            <a:off x="800144" y="1699589"/>
            <a:ext cx="3674476" cy="3470421"/>
            <a:chOff x="697883" y="1816768"/>
            <a:chExt cx="3674476" cy="3470421"/>
          </a:xfrm>
        </p:grpSpPr>
        <p:sp>
          <p:nvSpPr>
            <p:cNvPr id="230" name="Google Shape;230;p26"/>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26"/>
          <p:cNvSpPr txBox="1">
            <a:spLocks noGrp="1"/>
          </p:cNvSpPr>
          <p:nvPr>
            <p:ph type="title"/>
          </p:nvPr>
        </p:nvSpPr>
        <p:spPr>
          <a:xfrm>
            <a:off x="888631" y="2352026"/>
            <a:ext cx="3501197" cy="1223298"/>
          </a:xfrm>
          <a:prstGeom prst="rect">
            <a:avLst/>
          </a:prstGeom>
          <a:noFill/>
          <a:ln>
            <a:noFill/>
          </a:ln>
        </p:spPr>
        <p:txBody>
          <a:bodyPr spcFirstLastPara="1" wrap="square" lIns="228600" tIns="228600" rIns="228600" bIns="0" anchor="b" anchorCtr="0">
            <a:noAutofit/>
          </a:bodyPr>
          <a:lstStyle>
            <a:lvl1pPr lvl="0" algn="ctr">
              <a:lnSpc>
                <a:spcPct val="85000"/>
              </a:lnSpc>
              <a:spcBef>
                <a:spcPts val="0"/>
              </a:spcBef>
              <a:spcAft>
                <a:spcPts val="0"/>
              </a:spcAft>
              <a:buClr>
                <a:srgbClr val="FFFEFF"/>
              </a:buClr>
              <a:buSzPts val="3200"/>
              <a:buFont typeface="Calibri"/>
              <a:buNone/>
              <a:defRPr sz="32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26"/>
          <p:cNvSpPr txBox="1">
            <a:spLocks noGrp="1"/>
          </p:cNvSpPr>
          <p:nvPr>
            <p:ph type="body" idx="1"/>
          </p:nvPr>
        </p:nvSpPr>
        <p:spPr>
          <a:xfrm>
            <a:off x="5109983" y="802809"/>
            <a:ext cx="6275035" cy="5249940"/>
          </a:xfrm>
          <a:prstGeom prst="rect">
            <a:avLst/>
          </a:prstGeom>
          <a:noFill/>
          <a:ln>
            <a:noFill/>
          </a:ln>
        </p:spPr>
        <p:txBody>
          <a:bodyPr spcFirstLastPara="1" wrap="square" lIns="91425" tIns="45700" rIns="91425" bIns="45700" anchor="ctr"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235" name="Google Shape;235;p26"/>
          <p:cNvSpPr txBox="1">
            <a:spLocks noGrp="1"/>
          </p:cNvSpPr>
          <p:nvPr>
            <p:ph type="body" idx="2"/>
          </p:nvPr>
        </p:nvSpPr>
        <p:spPr>
          <a:xfrm>
            <a:off x="888631" y="3580186"/>
            <a:ext cx="3501197" cy="122116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760"/>
              <a:buNone/>
              <a:defRPr sz="1600">
                <a:solidFill>
                  <a:srgbClr val="FFFEFF"/>
                </a:solidFill>
              </a:defRPr>
            </a:lvl1pPr>
            <a:lvl2pPr marL="914400" lvl="1" indent="-228600" algn="l">
              <a:lnSpc>
                <a:spcPct val="120000"/>
              </a:lnSpc>
              <a:spcBef>
                <a:spcPts val="500"/>
              </a:spcBef>
              <a:spcAft>
                <a:spcPts val="0"/>
              </a:spcAft>
              <a:buSzPts val="1540"/>
              <a:buNone/>
              <a:defRPr sz="1400"/>
            </a:lvl2pPr>
            <a:lvl3pPr marL="1371600" lvl="2" indent="-228600" algn="l">
              <a:lnSpc>
                <a:spcPct val="120000"/>
              </a:lnSpc>
              <a:spcBef>
                <a:spcPts val="500"/>
              </a:spcBef>
              <a:spcAft>
                <a:spcPts val="0"/>
              </a:spcAft>
              <a:buSzPts val="1320"/>
              <a:buNone/>
              <a:defRPr sz="1200"/>
            </a:lvl3pPr>
            <a:lvl4pPr marL="1828800" lvl="3" indent="-228600" algn="l">
              <a:lnSpc>
                <a:spcPct val="120000"/>
              </a:lnSpc>
              <a:spcBef>
                <a:spcPts val="500"/>
              </a:spcBef>
              <a:spcAft>
                <a:spcPts val="0"/>
              </a:spcAft>
              <a:buSzPts val="1100"/>
              <a:buNone/>
              <a:defRPr sz="1000"/>
            </a:lvl4pPr>
            <a:lvl5pPr marL="2286000" lvl="4" indent="-228600" algn="l">
              <a:lnSpc>
                <a:spcPct val="120000"/>
              </a:lnSpc>
              <a:spcBef>
                <a:spcPts val="500"/>
              </a:spcBef>
              <a:spcAft>
                <a:spcPts val="0"/>
              </a:spcAft>
              <a:buSzPts val="1100"/>
              <a:buNone/>
              <a:defRPr sz="1000"/>
            </a:lvl5pPr>
            <a:lvl6pPr marL="2743200" lvl="5" indent="-228600" algn="l">
              <a:lnSpc>
                <a:spcPct val="120000"/>
              </a:lnSpc>
              <a:spcBef>
                <a:spcPts val="500"/>
              </a:spcBef>
              <a:spcAft>
                <a:spcPts val="0"/>
              </a:spcAft>
              <a:buSzPts val="1100"/>
              <a:buNone/>
              <a:defRPr sz="1000"/>
            </a:lvl6pPr>
            <a:lvl7pPr marL="3200400" lvl="6" indent="-228600" algn="l">
              <a:lnSpc>
                <a:spcPct val="120000"/>
              </a:lnSpc>
              <a:spcBef>
                <a:spcPts val="500"/>
              </a:spcBef>
              <a:spcAft>
                <a:spcPts val="0"/>
              </a:spcAft>
              <a:buSzPts val="1100"/>
              <a:buNone/>
              <a:defRPr sz="1000"/>
            </a:lvl7pPr>
            <a:lvl8pPr marL="3657600" lvl="7" indent="-228600" algn="l">
              <a:lnSpc>
                <a:spcPct val="120000"/>
              </a:lnSpc>
              <a:spcBef>
                <a:spcPts val="500"/>
              </a:spcBef>
              <a:spcAft>
                <a:spcPts val="0"/>
              </a:spcAft>
              <a:buSzPts val="1100"/>
              <a:buNone/>
              <a:defRPr sz="1000"/>
            </a:lvl8pPr>
            <a:lvl9pPr marL="4114800" lvl="8" indent="-228600" algn="l">
              <a:lnSpc>
                <a:spcPct val="120000"/>
              </a:lnSpc>
              <a:spcBef>
                <a:spcPts val="500"/>
              </a:spcBef>
              <a:spcAft>
                <a:spcPts val="0"/>
              </a:spcAft>
              <a:buSzPts val="1100"/>
              <a:buNone/>
              <a:defRPr sz="1000"/>
            </a:lvl9pPr>
          </a:lstStyle>
          <a:p>
            <a:endParaRPr/>
          </a:p>
        </p:txBody>
      </p:sp>
      <p:sp>
        <p:nvSpPr>
          <p:cNvPr id="236" name="Google Shape;236;p26"/>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26"/>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26"/>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9"/>
        <p:cNvGrpSpPr/>
        <p:nvPr/>
      </p:nvGrpSpPr>
      <p:grpSpPr>
        <a:xfrm>
          <a:off x="0" y="0"/>
          <a:ext cx="0" cy="0"/>
          <a:chOff x="0" y="0"/>
          <a:chExt cx="0" cy="0"/>
        </a:xfrm>
      </p:grpSpPr>
      <p:grpSp>
        <p:nvGrpSpPr>
          <p:cNvPr id="240" name="Google Shape;240;p27"/>
          <p:cNvGrpSpPr/>
          <p:nvPr/>
        </p:nvGrpSpPr>
        <p:grpSpPr>
          <a:xfrm>
            <a:off x="-329674" y="-59376"/>
            <a:ext cx="12515851" cy="6923798"/>
            <a:chOff x="-329674" y="-51881"/>
            <a:chExt cx="12515851" cy="6923798"/>
          </a:xfrm>
        </p:grpSpPr>
        <p:sp>
          <p:nvSpPr>
            <p:cNvPr id="241" name="Google Shape;241;p27"/>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7"/>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7"/>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7"/>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7"/>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7"/>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7"/>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7"/>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7"/>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7"/>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27"/>
          <p:cNvGrpSpPr/>
          <p:nvPr/>
        </p:nvGrpSpPr>
        <p:grpSpPr>
          <a:xfrm>
            <a:off x="805336" y="1698331"/>
            <a:ext cx="5941540" cy="3470421"/>
            <a:chOff x="805336" y="1698331"/>
            <a:chExt cx="5941540" cy="3470421"/>
          </a:xfrm>
        </p:grpSpPr>
        <p:sp>
          <p:nvSpPr>
            <p:cNvPr id="261" name="Google Shape;261;p27"/>
            <p:cNvSpPr/>
            <p:nvPr/>
          </p:nvSpPr>
          <p:spPr>
            <a:xfrm>
              <a:off x="805336" y="1698331"/>
              <a:ext cx="5941540"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7"/>
            <p:cNvSpPr/>
            <p:nvPr/>
          </p:nvSpPr>
          <p:spPr>
            <a:xfrm rot="10800000">
              <a:off x="3618113" y="4896349"/>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7"/>
            <p:cNvSpPr/>
            <p:nvPr/>
          </p:nvSpPr>
          <p:spPr>
            <a:xfrm>
              <a:off x="805336" y="2274403"/>
              <a:ext cx="5941540"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27"/>
          <p:cNvSpPr>
            <a:spLocks noGrp="1"/>
          </p:cNvSpPr>
          <p:nvPr>
            <p:ph type="pic" idx="2"/>
          </p:nvPr>
        </p:nvSpPr>
        <p:spPr>
          <a:xfrm>
            <a:off x="7543510" y="0"/>
            <a:ext cx="4648490" cy="6858000"/>
          </a:xfrm>
          <a:prstGeom prst="rect">
            <a:avLst/>
          </a:prstGeom>
          <a:solidFill>
            <a:srgbClr val="FEFEFE"/>
          </a:solidFill>
          <a:ln>
            <a:noFill/>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3520"/>
              <a:buFont typeface="Noto Sans Symbols"/>
              <a:buNone/>
              <a:defRPr sz="32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accent1"/>
              </a:buClr>
              <a:buSzPts val="3080"/>
              <a:buFont typeface="Noto Sans Symbols"/>
              <a:buNone/>
              <a:defRPr sz="28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accent1"/>
              </a:buClr>
              <a:buSzPts val="2640"/>
              <a:buFont typeface="Noto Sans Symbols"/>
              <a:buNone/>
              <a:defRPr sz="24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9pPr>
          </a:lstStyle>
          <a:p>
            <a:endParaRPr/>
          </a:p>
        </p:txBody>
      </p:sp>
      <p:sp>
        <p:nvSpPr>
          <p:cNvPr id="265" name="Google Shape;265;p27"/>
          <p:cNvSpPr txBox="1">
            <a:spLocks noGrp="1"/>
          </p:cNvSpPr>
          <p:nvPr>
            <p:ph type="title"/>
          </p:nvPr>
        </p:nvSpPr>
        <p:spPr>
          <a:xfrm>
            <a:off x="885443" y="2360255"/>
            <a:ext cx="5776646" cy="1178032"/>
          </a:xfrm>
          <a:prstGeom prst="rect">
            <a:avLst/>
          </a:prstGeom>
          <a:noFill/>
          <a:ln>
            <a:noFill/>
          </a:ln>
        </p:spPr>
        <p:txBody>
          <a:bodyPr spcFirstLastPara="1" wrap="square" lIns="228600" tIns="228600" rIns="228600" bIns="0" anchor="b" anchorCtr="0">
            <a:normAutofit/>
          </a:bodyPr>
          <a:lstStyle>
            <a:lvl1pPr lvl="0" algn="ctr">
              <a:lnSpc>
                <a:spcPct val="85000"/>
              </a:lnSpc>
              <a:spcBef>
                <a:spcPts val="0"/>
              </a:spcBef>
              <a:spcAft>
                <a:spcPts val="0"/>
              </a:spcAft>
              <a:buClr>
                <a:srgbClr val="FFFEFF"/>
              </a:buClr>
              <a:buSzPts val="3600"/>
              <a:buFont typeface="Calibri"/>
              <a:buNone/>
              <a:defRPr sz="36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27"/>
          <p:cNvSpPr txBox="1">
            <a:spLocks noGrp="1"/>
          </p:cNvSpPr>
          <p:nvPr>
            <p:ph type="body" idx="1"/>
          </p:nvPr>
        </p:nvSpPr>
        <p:spPr>
          <a:xfrm>
            <a:off x="885443" y="3545012"/>
            <a:ext cx="5776646" cy="127419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980"/>
              <a:buNone/>
              <a:defRPr sz="1800">
                <a:solidFill>
                  <a:srgbClr val="FFFEFF"/>
                </a:solidFill>
              </a:defRPr>
            </a:lvl1pPr>
            <a:lvl2pPr marL="914400" lvl="1" indent="-228600" algn="l">
              <a:lnSpc>
                <a:spcPct val="120000"/>
              </a:lnSpc>
              <a:spcBef>
                <a:spcPts val="500"/>
              </a:spcBef>
              <a:spcAft>
                <a:spcPts val="0"/>
              </a:spcAft>
              <a:buSzPts val="1540"/>
              <a:buNone/>
              <a:defRPr sz="1400"/>
            </a:lvl2pPr>
            <a:lvl3pPr marL="1371600" lvl="2" indent="-228600" algn="l">
              <a:lnSpc>
                <a:spcPct val="120000"/>
              </a:lnSpc>
              <a:spcBef>
                <a:spcPts val="500"/>
              </a:spcBef>
              <a:spcAft>
                <a:spcPts val="0"/>
              </a:spcAft>
              <a:buSzPts val="1320"/>
              <a:buNone/>
              <a:defRPr sz="1200"/>
            </a:lvl3pPr>
            <a:lvl4pPr marL="1828800" lvl="3" indent="-228600" algn="l">
              <a:lnSpc>
                <a:spcPct val="120000"/>
              </a:lnSpc>
              <a:spcBef>
                <a:spcPts val="500"/>
              </a:spcBef>
              <a:spcAft>
                <a:spcPts val="0"/>
              </a:spcAft>
              <a:buSzPts val="1100"/>
              <a:buNone/>
              <a:defRPr sz="1000"/>
            </a:lvl4pPr>
            <a:lvl5pPr marL="2286000" lvl="4" indent="-228600" algn="l">
              <a:lnSpc>
                <a:spcPct val="120000"/>
              </a:lnSpc>
              <a:spcBef>
                <a:spcPts val="500"/>
              </a:spcBef>
              <a:spcAft>
                <a:spcPts val="0"/>
              </a:spcAft>
              <a:buSzPts val="1100"/>
              <a:buNone/>
              <a:defRPr sz="1000"/>
            </a:lvl5pPr>
            <a:lvl6pPr marL="2743200" lvl="5" indent="-228600" algn="l">
              <a:lnSpc>
                <a:spcPct val="120000"/>
              </a:lnSpc>
              <a:spcBef>
                <a:spcPts val="500"/>
              </a:spcBef>
              <a:spcAft>
                <a:spcPts val="0"/>
              </a:spcAft>
              <a:buSzPts val="1100"/>
              <a:buNone/>
              <a:defRPr sz="1000"/>
            </a:lvl6pPr>
            <a:lvl7pPr marL="3200400" lvl="6" indent="-228600" algn="l">
              <a:lnSpc>
                <a:spcPct val="120000"/>
              </a:lnSpc>
              <a:spcBef>
                <a:spcPts val="500"/>
              </a:spcBef>
              <a:spcAft>
                <a:spcPts val="0"/>
              </a:spcAft>
              <a:buSzPts val="1100"/>
              <a:buNone/>
              <a:defRPr sz="1000"/>
            </a:lvl7pPr>
            <a:lvl8pPr marL="3657600" lvl="7" indent="-228600" algn="l">
              <a:lnSpc>
                <a:spcPct val="120000"/>
              </a:lnSpc>
              <a:spcBef>
                <a:spcPts val="500"/>
              </a:spcBef>
              <a:spcAft>
                <a:spcPts val="0"/>
              </a:spcAft>
              <a:buSzPts val="1100"/>
              <a:buNone/>
              <a:defRPr sz="1000"/>
            </a:lvl8pPr>
            <a:lvl9pPr marL="4114800" lvl="8" indent="-228600" algn="l">
              <a:lnSpc>
                <a:spcPct val="120000"/>
              </a:lnSpc>
              <a:spcBef>
                <a:spcPts val="500"/>
              </a:spcBef>
              <a:spcAft>
                <a:spcPts val="0"/>
              </a:spcAft>
              <a:buSzPts val="1100"/>
              <a:buNone/>
              <a:defRPr sz="1000"/>
            </a:lvl9pPr>
          </a:lstStyle>
          <a:p>
            <a:endParaRPr/>
          </a:p>
        </p:txBody>
      </p:sp>
      <p:sp>
        <p:nvSpPr>
          <p:cNvPr id="267" name="Google Shape;267;p27"/>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27"/>
          <p:cNvSpPr txBox="1">
            <a:spLocks noGrp="1"/>
          </p:cNvSpPr>
          <p:nvPr>
            <p:ph type="ftr" idx="11"/>
          </p:nvPr>
        </p:nvSpPr>
        <p:spPr>
          <a:xfrm>
            <a:off x="804672" y="6227064"/>
            <a:ext cx="5942203"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27"/>
          <p:cNvSpPr txBox="1">
            <a:spLocks noGrp="1"/>
          </p:cNvSpPr>
          <p:nvPr>
            <p:ph type="sldNum" idx="12"/>
          </p:nvPr>
        </p:nvSpPr>
        <p:spPr>
          <a:xfrm>
            <a:off x="5828377"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91161" y="2358391"/>
            <a:ext cx="3498667" cy="2456485"/>
          </a:xfrm>
          <a:prstGeom prst="rect">
            <a:avLst/>
          </a:prstGeom>
          <a:noFill/>
          <a:ln>
            <a:noFill/>
          </a:ln>
        </p:spPr>
        <p:txBody>
          <a:bodyPr spcFirstLastPara="1" wrap="square" lIns="228600" tIns="228600" rIns="228600" bIns="228600" anchor="ctr" anchorCtr="0">
            <a:normAutofit/>
          </a:bodyPr>
          <a:lstStyle>
            <a:lvl1pPr marR="0" lvl="0" algn="ctr" rtl="0">
              <a:lnSpc>
                <a:spcPct val="85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5434982" y="794719"/>
            <a:ext cx="5950036" cy="5257090"/>
          </a:xfrm>
          <a:prstGeom prst="rect">
            <a:avLst/>
          </a:prstGeom>
          <a:noFill/>
          <a:ln>
            <a:noFill/>
          </a:ln>
        </p:spPr>
        <p:txBody>
          <a:bodyPr spcFirstLastPara="1" wrap="square" lIns="91425" tIns="45700" rIns="91425" bIns="45700" anchor="t" anchorCtr="0">
            <a:normAutofit/>
          </a:bodyPr>
          <a:lstStyle>
            <a:lvl1pPr marL="457200" marR="0" lvl="0" indent="-354330" algn="l" rtl="0">
              <a:lnSpc>
                <a:spcPct val="120000"/>
              </a:lnSpc>
              <a:spcBef>
                <a:spcPts val="1000"/>
              </a:spcBef>
              <a:spcAft>
                <a:spcPts val="0"/>
              </a:spcAft>
              <a:buClr>
                <a:schemeClr val="accent1"/>
              </a:buClr>
              <a:buSzPts val="1980"/>
              <a:buFont typeface="Noto Sans Symbols"/>
              <a:buChar char="▪"/>
              <a:defRPr sz="1800" b="0" i="0" u="none" strike="noStrike" cap="none">
                <a:solidFill>
                  <a:schemeClr val="dk1"/>
                </a:solidFill>
                <a:latin typeface="Rockwell"/>
                <a:ea typeface="Rockwell"/>
                <a:cs typeface="Rockwell"/>
                <a:sym typeface="Rockwell"/>
              </a:defRPr>
            </a:lvl1pPr>
            <a:lvl2pPr marL="914400" marR="0" lvl="1" indent="-340360" algn="l" rtl="0">
              <a:lnSpc>
                <a:spcPct val="120000"/>
              </a:lnSpc>
              <a:spcBef>
                <a:spcPts val="500"/>
              </a:spcBef>
              <a:spcAft>
                <a:spcPts val="0"/>
              </a:spcAft>
              <a:buClr>
                <a:schemeClr val="accent1"/>
              </a:buClr>
              <a:buSzPts val="1760"/>
              <a:buFont typeface="Noto Sans Symbols"/>
              <a:buChar char="▪"/>
              <a:defRPr sz="1600" b="0" i="0" u="none" strike="noStrike" cap="none">
                <a:solidFill>
                  <a:schemeClr val="dk1"/>
                </a:solidFill>
                <a:latin typeface="Rockwell"/>
                <a:ea typeface="Rockwell"/>
                <a:cs typeface="Rockwell"/>
                <a:sym typeface="Rockwell"/>
              </a:defRPr>
            </a:lvl2pPr>
            <a:lvl3pPr marL="1371600" marR="0" lvl="2" indent="-326389" algn="l" rtl="0">
              <a:lnSpc>
                <a:spcPct val="120000"/>
              </a:lnSpc>
              <a:spcBef>
                <a:spcPts val="500"/>
              </a:spcBef>
              <a:spcAft>
                <a:spcPts val="0"/>
              </a:spcAft>
              <a:buClr>
                <a:schemeClr val="accent1"/>
              </a:buClr>
              <a:buSzPts val="1540"/>
              <a:buFont typeface="Noto Sans Symbols"/>
              <a:buChar char="▪"/>
              <a:defRPr sz="1400" b="0" i="0" u="none" strike="noStrike" cap="none">
                <a:solidFill>
                  <a:schemeClr val="dk1"/>
                </a:solidFill>
                <a:latin typeface="Rockwell"/>
                <a:ea typeface="Rockwell"/>
                <a:cs typeface="Rockwell"/>
                <a:sym typeface="Rockwell"/>
              </a:defRPr>
            </a:lvl3pPr>
            <a:lvl4pPr marL="1828800" marR="0" lvl="3" indent="-312419"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8" name="Google Shape;8;p18"/>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 name="Google Shape;9;p18"/>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 name="Google Shape;10;p18"/>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Rockwell"/>
                <a:ea typeface="Rockwell"/>
                <a:cs typeface="Rockwell"/>
                <a:sym typeface="Rockwell"/>
              </a:defRPr>
            </a:lvl1pPr>
            <a:lvl2pPr marL="0" marR="0" lvl="1" indent="0" algn="r" rtl="0">
              <a:spcBef>
                <a:spcPts val="0"/>
              </a:spcBef>
              <a:buNone/>
              <a:defRPr sz="1000" b="0" i="0" u="none" strike="noStrike" cap="none">
                <a:solidFill>
                  <a:srgbClr val="888888"/>
                </a:solidFill>
                <a:latin typeface="Rockwell"/>
                <a:ea typeface="Rockwell"/>
                <a:cs typeface="Rockwell"/>
                <a:sym typeface="Rockwell"/>
              </a:defRPr>
            </a:lvl2pPr>
            <a:lvl3pPr marL="0" marR="0" lvl="2" indent="0" algn="r" rtl="0">
              <a:spcBef>
                <a:spcPts val="0"/>
              </a:spcBef>
              <a:buNone/>
              <a:defRPr sz="1000" b="0" i="0" u="none" strike="noStrike" cap="none">
                <a:solidFill>
                  <a:srgbClr val="888888"/>
                </a:solidFill>
                <a:latin typeface="Rockwell"/>
                <a:ea typeface="Rockwell"/>
                <a:cs typeface="Rockwell"/>
                <a:sym typeface="Rockwell"/>
              </a:defRPr>
            </a:lvl3pPr>
            <a:lvl4pPr marL="0" marR="0" lvl="3" indent="0" algn="r" rtl="0">
              <a:spcBef>
                <a:spcPts val="0"/>
              </a:spcBef>
              <a:buNone/>
              <a:defRPr sz="1000" b="0" i="0" u="none" strike="noStrike" cap="none">
                <a:solidFill>
                  <a:srgbClr val="888888"/>
                </a:solidFill>
                <a:latin typeface="Rockwell"/>
                <a:ea typeface="Rockwell"/>
                <a:cs typeface="Rockwell"/>
                <a:sym typeface="Rockwell"/>
              </a:defRPr>
            </a:lvl4pPr>
            <a:lvl5pPr marL="0" marR="0" lvl="4" indent="0" algn="r" rtl="0">
              <a:spcBef>
                <a:spcPts val="0"/>
              </a:spcBef>
              <a:buNone/>
              <a:defRPr sz="1000" b="0" i="0" u="none" strike="noStrike" cap="none">
                <a:solidFill>
                  <a:srgbClr val="888888"/>
                </a:solidFill>
                <a:latin typeface="Rockwell"/>
                <a:ea typeface="Rockwell"/>
                <a:cs typeface="Rockwell"/>
                <a:sym typeface="Rockwell"/>
              </a:defRPr>
            </a:lvl5pPr>
            <a:lvl6pPr marL="0" marR="0" lvl="5" indent="0" algn="r" rtl="0">
              <a:spcBef>
                <a:spcPts val="0"/>
              </a:spcBef>
              <a:buNone/>
              <a:defRPr sz="1000" b="0" i="0" u="none" strike="noStrike" cap="none">
                <a:solidFill>
                  <a:srgbClr val="888888"/>
                </a:solidFill>
                <a:latin typeface="Rockwell"/>
                <a:ea typeface="Rockwell"/>
                <a:cs typeface="Rockwell"/>
                <a:sym typeface="Rockwell"/>
              </a:defRPr>
            </a:lvl6pPr>
            <a:lvl7pPr marL="0" marR="0" lvl="6" indent="0" algn="r" rtl="0">
              <a:spcBef>
                <a:spcPts val="0"/>
              </a:spcBef>
              <a:buNone/>
              <a:defRPr sz="1000" b="0" i="0" u="none" strike="noStrike" cap="none">
                <a:solidFill>
                  <a:srgbClr val="888888"/>
                </a:solidFill>
                <a:latin typeface="Rockwell"/>
                <a:ea typeface="Rockwell"/>
                <a:cs typeface="Rockwell"/>
                <a:sym typeface="Rockwell"/>
              </a:defRPr>
            </a:lvl7pPr>
            <a:lvl8pPr marL="0" marR="0" lvl="7" indent="0" algn="r" rtl="0">
              <a:spcBef>
                <a:spcPts val="0"/>
              </a:spcBef>
              <a:buNone/>
              <a:defRPr sz="1000" b="0" i="0" u="none" strike="noStrike" cap="none">
                <a:solidFill>
                  <a:srgbClr val="888888"/>
                </a:solidFill>
                <a:latin typeface="Rockwell"/>
                <a:ea typeface="Rockwell"/>
                <a:cs typeface="Rockwell"/>
                <a:sym typeface="Rockwell"/>
              </a:defRPr>
            </a:lvl8pPr>
            <a:lvl9pPr marL="0" marR="0" lvl="8" indent="0" algn="r" rtl="0">
              <a:spcBef>
                <a:spcPts val="0"/>
              </a:spcBef>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avaughn@chickasawschools.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mailto:bching@chickasawschools.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bhunter@chickasawschools.com" TargetMode="External"/><Relationship Id="rId4" Type="http://schemas.openxmlformats.org/officeDocument/2006/relationships/hyperlink" Target="mailto:bhunter@alabamadc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nelson@chickasawschool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lowe@chickasawschools.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meller@chickasawschools.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
          <p:cNvSpPr txBox="1">
            <a:spLocks noGrp="1"/>
          </p:cNvSpPr>
          <p:nvPr>
            <p:ph type="ctrTitle"/>
          </p:nvPr>
        </p:nvSpPr>
        <p:spPr>
          <a:xfrm>
            <a:off x="1759236" y="2075504"/>
            <a:ext cx="8679915" cy="1748729"/>
          </a:xfrm>
          <a:prstGeom prst="rect">
            <a:avLst/>
          </a:prstGeom>
          <a:noFill/>
          <a:ln>
            <a:noFill/>
          </a:ln>
        </p:spPr>
        <p:txBody>
          <a:bodyPr spcFirstLastPara="1" wrap="square" lIns="228600" tIns="228600" rIns="228600" bIns="0" anchor="b" anchorCtr="0">
            <a:normAutofit/>
          </a:bodyPr>
          <a:lstStyle/>
          <a:p>
            <a:pPr marL="0" lvl="0" indent="0" algn="ctr" rtl="0">
              <a:lnSpc>
                <a:spcPct val="80000"/>
              </a:lnSpc>
              <a:spcBef>
                <a:spcPts val="0"/>
              </a:spcBef>
              <a:spcAft>
                <a:spcPts val="0"/>
              </a:spcAft>
              <a:buClr>
                <a:srgbClr val="FFFEFF"/>
              </a:buClr>
              <a:buSzPts val="5400"/>
              <a:buFont typeface="Calibri"/>
              <a:buNone/>
            </a:pPr>
            <a:r>
              <a:rPr lang="en-US"/>
              <a:t>Counseling Advisory Council </a:t>
            </a:r>
            <a:endParaRPr/>
          </a:p>
        </p:txBody>
      </p:sp>
      <p:sp>
        <p:nvSpPr>
          <p:cNvPr id="339" name="Google Shape;339;p1"/>
          <p:cNvSpPr txBox="1">
            <a:spLocks noGrp="1"/>
          </p:cNvSpPr>
          <p:nvPr>
            <p:ph type="subTitle" idx="1"/>
          </p:nvPr>
        </p:nvSpPr>
        <p:spPr>
          <a:xfrm>
            <a:off x="1759237" y="3906266"/>
            <a:ext cx="8673427" cy="1322587"/>
          </a:xfrm>
          <a:prstGeom prst="rect">
            <a:avLst/>
          </a:prstGeom>
          <a:noFill/>
          <a:ln>
            <a:noFill/>
          </a:ln>
        </p:spPr>
        <p:txBody>
          <a:bodyPr spcFirstLastPara="1" wrap="square" lIns="91425" tIns="0" rIns="91425" bIns="45700" anchor="t" anchorCtr="0">
            <a:normAutofit/>
          </a:bodyPr>
          <a:lstStyle/>
          <a:p>
            <a:pPr marL="0" lvl="0" indent="0" algn="ctr" rtl="0">
              <a:lnSpc>
                <a:spcPct val="100000"/>
              </a:lnSpc>
              <a:spcBef>
                <a:spcPts val="0"/>
              </a:spcBef>
              <a:spcAft>
                <a:spcPts val="0"/>
              </a:spcAft>
              <a:buSzPts val="1980"/>
              <a:buNone/>
            </a:pPr>
            <a:r>
              <a:rPr lang="en-US"/>
              <a:t>Chickasaw City Schools</a:t>
            </a:r>
            <a:endParaRPr/>
          </a:p>
          <a:p>
            <a:pPr marL="0" lvl="0" indent="0" algn="ctr" rtl="0">
              <a:lnSpc>
                <a:spcPct val="100000"/>
              </a:lnSpc>
              <a:spcBef>
                <a:spcPts val="1000"/>
              </a:spcBef>
              <a:spcAft>
                <a:spcPts val="0"/>
              </a:spcAft>
              <a:buSzPts val="1980"/>
              <a:buNone/>
            </a:pPr>
            <a:r>
              <a:rPr lang="en-US"/>
              <a:t>October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8"/>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en-US"/>
              <a:t>Benefits for the Community</a:t>
            </a:r>
            <a:endParaRPr/>
          </a:p>
        </p:txBody>
      </p:sp>
      <p:sp>
        <p:nvSpPr>
          <p:cNvPr id="393" name="Google Shape;393;p8"/>
          <p:cNvSpPr txBox="1">
            <a:spLocks noGrp="1"/>
          </p:cNvSpPr>
          <p:nvPr>
            <p:ph type="body" id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2640"/>
              <a:buChar char="▪"/>
            </a:pPr>
            <a:r>
              <a:rPr lang="en-US" sz="2400"/>
              <a:t>Builds collaboration with businesses and industries and enhances the potential for every student’s postsecondary success</a:t>
            </a:r>
            <a:endParaRPr/>
          </a:p>
          <a:p>
            <a:pPr marL="228600" lvl="0" indent="-228600" algn="l" rtl="0">
              <a:lnSpc>
                <a:spcPct val="120000"/>
              </a:lnSpc>
              <a:spcBef>
                <a:spcPts val="1000"/>
              </a:spcBef>
              <a:spcAft>
                <a:spcPts val="0"/>
              </a:spcAft>
              <a:buSzPts val="2640"/>
              <a:buChar char="▪"/>
            </a:pPr>
            <a:r>
              <a:rPr lang="en-US" sz="2400"/>
              <a:t>Provides a workforce with a stronger academic foundation</a:t>
            </a:r>
            <a:endParaRPr/>
          </a:p>
          <a:p>
            <a:pPr marL="228600" lvl="0" indent="-228600" algn="l" rtl="0">
              <a:lnSpc>
                <a:spcPct val="120000"/>
              </a:lnSpc>
              <a:spcBef>
                <a:spcPts val="1000"/>
              </a:spcBef>
              <a:spcAft>
                <a:spcPts val="0"/>
              </a:spcAft>
              <a:buSzPts val="2640"/>
              <a:buChar char="▪"/>
            </a:pPr>
            <a:r>
              <a:rPr lang="en-US" sz="2400"/>
              <a:t>Promotes equity and access to the workforce</a:t>
            </a:r>
            <a:br>
              <a:rPr lang="en-US"/>
            </a:b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9"/>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en-US" sz="3200"/>
              <a:t>Chickasaw Elementary School –</a:t>
            </a:r>
            <a:br>
              <a:rPr lang="en-US" sz="3200"/>
            </a:br>
            <a:r>
              <a:rPr lang="en-US" sz="3200"/>
              <a:t>Addie Vaughn</a:t>
            </a:r>
            <a:endParaRPr sz="3200"/>
          </a:p>
          <a:p>
            <a:pPr marL="0" lvl="0" indent="0" algn="ctr" rtl="0">
              <a:lnSpc>
                <a:spcPct val="85000"/>
              </a:lnSpc>
              <a:spcBef>
                <a:spcPts val="0"/>
              </a:spcBef>
              <a:spcAft>
                <a:spcPts val="0"/>
              </a:spcAft>
              <a:buClr>
                <a:srgbClr val="FFFEFF"/>
              </a:buClr>
              <a:buSzPts val="4000"/>
              <a:buFont typeface="Calibri"/>
              <a:buNone/>
            </a:pPr>
            <a:r>
              <a:rPr lang="en-US" sz="3200"/>
              <a:t>Britt Ching</a:t>
            </a:r>
            <a:endParaRPr sz="3200"/>
          </a:p>
        </p:txBody>
      </p:sp>
      <p:sp>
        <p:nvSpPr>
          <p:cNvPr id="399" name="Google Shape;399;p9"/>
          <p:cNvSpPr txBox="1">
            <a:spLocks noGrp="1"/>
          </p:cNvSpPr>
          <p:nvPr>
            <p:ph type="body" idx="1"/>
          </p:nvPr>
        </p:nvSpPr>
        <p:spPr>
          <a:xfrm>
            <a:off x="4624200" y="503100"/>
            <a:ext cx="7246200" cy="6263400"/>
          </a:xfrm>
          <a:prstGeom prst="rect">
            <a:avLst/>
          </a:prstGeom>
          <a:noFill/>
          <a:ln>
            <a:noFill/>
          </a:ln>
        </p:spPr>
        <p:txBody>
          <a:bodyPr spcFirstLastPara="1" wrap="square" lIns="91425" tIns="45700" rIns="91425" bIns="45700" anchor="ctr" anchorCtr="0">
            <a:normAutofit/>
          </a:bodyPr>
          <a:lstStyle/>
          <a:p>
            <a:pPr marL="228600" lvl="0" indent="0" algn="l" rtl="0">
              <a:spcBef>
                <a:spcPts val="1000"/>
              </a:spcBef>
              <a:spcAft>
                <a:spcPts val="0"/>
              </a:spcAft>
              <a:buNone/>
            </a:pPr>
            <a:endParaRPr sz="2400" b="1"/>
          </a:p>
          <a:p>
            <a:pPr marL="228600" lvl="0" indent="0" algn="l" rtl="0">
              <a:spcBef>
                <a:spcPts val="1000"/>
              </a:spcBef>
              <a:spcAft>
                <a:spcPts val="0"/>
              </a:spcAft>
              <a:buNone/>
            </a:pPr>
            <a:endParaRPr sz="2400" b="1"/>
          </a:p>
          <a:p>
            <a:pPr marL="228600" lvl="0" indent="-255270" algn="l" rtl="0">
              <a:spcBef>
                <a:spcPts val="1000"/>
              </a:spcBef>
              <a:spcAft>
                <a:spcPts val="0"/>
              </a:spcAft>
              <a:buSzPts val="2400"/>
              <a:buChar char="▪"/>
            </a:pPr>
            <a:r>
              <a:rPr lang="en-US" sz="2400" b="1"/>
              <a:t>Educational/Academic</a:t>
            </a:r>
            <a:endParaRPr sz="2400" b="1"/>
          </a:p>
          <a:p>
            <a:pPr marL="457200" lvl="0" indent="-354330" algn="l" rtl="0">
              <a:spcBef>
                <a:spcPts val="0"/>
              </a:spcBef>
              <a:spcAft>
                <a:spcPts val="0"/>
              </a:spcAft>
              <a:buClr>
                <a:srgbClr val="000000"/>
              </a:buClr>
              <a:buSzPts val="1980"/>
              <a:buChar char="●"/>
            </a:pPr>
            <a:r>
              <a:rPr lang="en-US">
                <a:solidFill>
                  <a:srgbClr val="000000"/>
                </a:solidFill>
              </a:rPr>
              <a:t>Honors Assemblies and Programs</a:t>
            </a:r>
            <a:endParaRPr>
              <a:solidFill>
                <a:srgbClr val="000000"/>
              </a:solidFill>
            </a:endParaRPr>
          </a:p>
          <a:p>
            <a:pPr marL="457200" lvl="0" indent="-354330" algn="l" rtl="0">
              <a:spcBef>
                <a:spcPts val="0"/>
              </a:spcBef>
              <a:spcAft>
                <a:spcPts val="0"/>
              </a:spcAft>
              <a:buClr>
                <a:srgbClr val="000000"/>
              </a:buClr>
              <a:buSzPts val="1980"/>
              <a:buChar char="●"/>
            </a:pPr>
            <a:r>
              <a:rPr lang="en-US">
                <a:solidFill>
                  <a:srgbClr val="000000"/>
                </a:solidFill>
              </a:rPr>
              <a:t>Small Group Interventions</a:t>
            </a:r>
            <a:endParaRPr>
              <a:solidFill>
                <a:srgbClr val="000000"/>
              </a:solidFill>
            </a:endParaRPr>
          </a:p>
          <a:p>
            <a:pPr marL="457200" lvl="0" indent="-354330" algn="l" rtl="0">
              <a:spcBef>
                <a:spcPts val="0"/>
              </a:spcBef>
              <a:spcAft>
                <a:spcPts val="0"/>
              </a:spcAft>
              <a:buClr>
                <a:srgbClr val="000000"/>
              </a:buClr>
              <a:buSzPts val="1980"/>
              <a:buChar char="●"/>
            </a:pPr>
            <a:r>
              <a:rPr lang="en-US">
                <a:solidFill>
                  <a:srgbClr val="000000"/>
                </a:solidFill>
              </a:rPr>
              <a:t>Test-taking Skills</a:t>
            </a:r>
            <a:endParaRPr>
              <a:solidFill>
                <a:srgbClr val="000000"/>
              </a:solidFill>
            </a:endParaRPr>
          </a:p>
          <a:p>
            <a:pPr marL="457200" lvl="0" indent="-354330" algn="l" rtl="0">
              <a:spcBef>
                <a:spcPts val="0"/>
              </a:spcBef>
              <a:spcAft>
                <a:spcPts val="0"/>
              </a:spcAft>
              <a:buClr>
                <a:srgbClr val="000000"/>
              </a:buClr>
              <a:buSzPts val="1980"/>
              <a:buChar char="●"/>
            </a:pPr>
            <a:r>
              <a:rPr lang="en-US">
                <a:solidFill>
                  <a:srgbClr val="000000"/>
                </a:solidFill>
              </a:rPr>
              <a:t>Individual Counseling and Goal Setting</a:t>
            </a:r>
            <a:endParaRPr>
              <a:solidFill>
                <a:srgbClr val="000000"/>
              </a:solidFill>
            </a:endParaRPr>
          </a:p>
          <a:p>
            <a:pPr marL="228600" lvl="0" indent="-255270" algn="l" rtl="0">
              <a:lnSpc>
                <a:spcPct val="100000"/>
              </a:lnSpc>
              <a:spcBef>
                <a:spcPts val="1000"/>
              </a:spcBef>
              <a:spcAft>
                <a:spcPts val="0"/>
              </a:spcAft>
              <a:buSzPts val="2400"/>
              <a:buChar char="▪"/>
            </a:pPr>
            <a:r>
              <a:rPr lang="en-US" sz="2400" b="1"/>
              <a:t>Career</a:t>
            </a:r>
            <a:endParaRPr sz="2400" b="1"/>
          </a:p>
          <a:p>
            <a:pPr marL="457200" lvl="0" indent="-354330" algn="l" rtl="0">
              <a:lnSpc>
                <a:spcPct val="100000"/>
              </a:lnSpc>
              <a:spcBef>
                <a:spcPts val="0"/>
              </a:spcBef>
              <a:spcAft>
                <a:spcPts val="0"/>
              </a:spcAft>
              <a:buClr>
                <a:srgbClr val="000000"/>
              </a:buClr>
              <a:buSzPts val="1980"/>
              <a:buChar char="●"/>
            </a:pPr>
            <a:r>
              <a:rPr lang="en-US" b="1"/>
              <a:t>Kuder Galaxy Career Exploration Computer Program </a:t>
            </a:r>
            <a:endParaRPr b="1"/>
          </a:p>
          <a:p>
            <a:pPr marL="228600" lvl="0" indent="0" algn="l" rtl="0">
              <a:lnSpc>
                <a:spcPct val="100000"/>
              </a:lnSpc>
              <a:spcBef>
                <a:spcPts val="0"/>
              </a:spcBef>
              <a:spcAft>
                <a:spcPts val="0"/>
              </a:spcAft>
              <a:buNone/>
            </a:pPr>
            <a:r>
              <a:rPr lang="en-US" sz="1400"/>
              <a:t>Integrates career awareness and exploration into pre-K through grade 5 classrooms. Galaxy’s outer space theme helps </a:t>
            </a:r>
            <a:endParaRPr sz="1400"/>
          </a:p>
          <a:p>
            <a:pPr marL="228600" lvl="0" indent="0" algn="l" rtl="0">
              <a:lnSpc>
                <a:spcPct val="100000"/>
              </a:lnSpc>
              <a:spcBef>
                <a:spcPts val="0"/>
              </a:spcBef>
              <a:spcAft>
                <a:spcPts val="0"/>
              </a:spcAft>
              <a:buNone/>
            </a:pPr>
            <a:r>
              <a:rPr lang="en-US" sz="1400"/>
              <a:t>students uncover their interests, explore work </a:t>
            </a:r>
            <a:endParaRPr sz="1400"/>
          </a:p>
          <a:p>
            <a:pPr marL="228600" lvl="0" indent="0" algn="l" rtl="0">
              <a:lnSpc>
                <a:spcPct val="100000"/>
              </a:lnSpc>
              <a:spcBef>
                <a:spcPts val="0"/>
              </a:spcBef>
              <a:spcAft>
                <a:spcPts val="0"/>
              </a:spcAft>
              <a:buNone/>
            </a:pPr>
            <a:r>
              <a:rPr lang="en-US" sz="1400"/>
              <a:t>environments, and learn how school subjects connect </a:t>
            </a:r>
            <a:endParaRPr sz="1400"/>
          </a:p>
          <a:p>
            <a:pPr marL="228600" lvl="0" indent="0" algn="l" rtl="0">
              <a:lnSpc>
                <a:spcPct val="100000"/>
              </a:lnSpc>
              <a:spcBef>
                <a:spcPts val="0"/>
              </a:spcBef>
              <a:spcAft>
                <a:spcPts val="0"/>
              </a:spcAft>
              <a:buNone/>
            </a:pPr>
            <a:r>
              <a:rPr lang="en-US" sz="1400"/>
              <a:t>to essential workplace skills and potential careers</a:t>
            </a:r>
            <a:endParaRPr sz="1400"/>
          </a:p>
          <a:p>
            <a:pPr marL="457200" lvl="0" indent="-354330" algn="l" rtl="0">
              <a:lnSpc>
                <a:spcPct val="100000"/>
              </a:lnSpc>
              <a:spcBef>
                <a:spcPts val="1000"/>
              </a:spcBef>
              <a:spcAft>
                <a:spcPts val="0"/>
              </a:spcAft>
              <a:buClr>
                <a:srgbClr val="000000"/>
              </a:buClr>
              <a:buSzPts val="1980"/>
              <a:buChar char="●"/>
            </a:pPr>
            <a:r>
              <a:rPr lang="en-US" b="1">
                <a:solidFill>
                  <a:srgbClr val="000000"/>
                </a:solidFill>
              </a:rPr>
              <a:t>Kuder Galaxy STEM Career                                                     Exploration</a:t>
            </a:r>
            <a:endParaRPr b="1">
              <a:solidFill>
                <a:srgbClr val="000000"/>
              </a:solidFill>
            </a:endParaRPr>
          </a:p>
          <a:p>
            <a:pPr marL="457200" lvl="0" indent="0" algn="l" rtl="0">
              <a:lnSpc>
                <a:spcPct val="100000"/>
              </a:lnSpc>
              <a:spcBef>
                <a:spcPts val="0"/>
              </a:spcBef>
              <a:spcAft>
                <a:spcPts val="0"/>
              </a:spcAft>
              <a:buNone/>
            </a:pPr>
            <a:endParaRPr sz="600" b="1">
              <a:solidFill>
                <a:srgbClr val="000000"/>
              </a:solidFill>
            </a:endParaRPr>
          </a:p>
          <a:p>
            <a:pPr marL="457200" lvl="0" indent="-354330" algn="l" rtl="0">
              <a:lnSpc>
                <a:spcPct val="100000"/>
              </a:lnSpc>
              <a:spcBef>
                <a:spcPts val="0"/>
              </a:spcBef>
              <a:spcAft>
                <a:spcPts val="0"/>
              </a:spcAft>
              <a:buClr>
                <a:srgbClr val="000000"/>
              </a:buClr>
              <a:buSzPts val="1980"/>
              <a:buChar char="●"/>
            </a:pPr>
            <a:r>
              <a:rPr lang="en-US" b="1">
                <a:solidFill>
                  <a:srgbClr val="000000"/>
                </a:solidFill>
              </a:rPr>
              <a:t>Career Days</a:t>
            </a:r>
            <a:endParaRPr b="1">
              <a:solidFill>
                <a:srgbClr val="000000"/>
              </a:solidFill>
            </a:endParaRPr>
          </a:p>
          <a:p>
            <a:pPr marL="457200" lvl="0" indent="-354330" algn="l" rtl="0">
              <a:lnSpc>
                <a:spcPct val="100000"/>
              </a:lnSpc>
              <a:spcBef>
                <a:spcPts val="0"/>
              </a:spcBef>
              <a:spcAft>
                <a:spcPts val="0"/>
              </a:spcAft>
              <a:buClr>
                <a:srgbClr val="000000"/>
              </a:buClr>
              <a:buSzPts val="1980"/>
              <a:buChar char="●"/>
            </a:pPr>
            <a:r>
              <a:rPr lang="en-US" b="1">
                <a:solidFill>
                  <a:srgbClr val="000000"/>
                </a:solidFill>
              </a:rPr>
              <a:t>Virtual Career Fair</a:t>
            </a:r>
            <a:endParaRPr b="1">
              <a:solidFill>
                <a:srgbClr val="000000"/>
              </a:solidFill>
            </a:endParaRPr>
          </a:p>
          <a:p>
            <a:pPr marL="228600" lvl="0" indent="0" algn="l" rtl="0">
              <a:spcBef>
                <a:spcPts val="1000"/>
              </a:spcBef>
              <a:spcAft>
                <a:spcPts val="0"/>
              </a:spcAft>
              <a:buNone/>
            </a:pPr>
            <a:endParaRPr/>
          </a:p>
          <a:p>
            <a:pPr marL="228600" lvl="0" indent="0" algn="l" rtl="0">
              <a:spcBef>
                <a:spcPts val="1000"/>
              </a:spcBef>
              <a:spcAft>
                <a:spcPts val="0"/>
              </a:spcAft>
              <a:buNone/>
            </a:pPr>
            <a:endParaRPr b="1"/>
          </a:p>
          <a:p>
            <a:pPr marL="228600" lvl="0" indent="0" algn="l" rtl="0">
              <a:spcBef>
                <a:spcPts val="1000"/>
              </a:spcBef>
              <a:spcAft>
                <a:spcPts val="0"/>
              </a:spcAft>
              <a:buNone/>
            </a:pPr>
            <a:endParaRPr sz="2400" b="1"/>
          </a:p>
          <a:p>
            <a:pPr marL="228600" lvl="0" indent="0" algn="l" rtl="0">
              <a:spcBef>
                <a:spcPts val="1000"/>
              </a:spcBef>
              <a:spcAft>
                <a:spcPts val="0"/>
              </a:spcAft>
              <a:buNone/>
            </a:pPr>
            <a:r>
              <a:rPr lang="en-US" sz="2400" b="1"/>
              <a:t> </a:t>
            </a:r>
            <a:endParaRPr sz="2400" b="1"/>
          </a:p>
          <a:p>
            <a:pPr marL="228600" lvl="0" indent="0" algn="l" rtl="0">
              <a:spcBef>
                <a:spcPts val="1000"/>
              </a:spcBef>
              <a:spcAft>
                <a:spcPts val="0"/>
              </a:spcAft>
              <a:buNone/>
            </a:pPr>
            <a:endParaRPr sz="2400" b="1"/>
          </a:p>
        </p:txBody>
      </p:sp>
      <p:pic>
        <p:nvPicPr>
          <p:cNvPr id="400" name="Google Shape;400;p9"/>
          <p:cNvPicPr preferRelativeResize="0"/>
          <p:nvPr/>
        </p:nvPicPr>
        <p:blipFill>
          <a:blip r:embed="rId3">
            <a:alphaModFix/>
          </a:blip>
          <a:stretch>
            <a:fillRect/>
          </a:stretch>
        </p:blipFill>
        <p:spPr>
          <a:xfrm>
            <a:off x="9572075" y="3270150"/>
            <a:ext cx="1895200" cy="28427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64342db966_0_0"/>
          <p:cNvSpPr txBox="1">
            <a:spLocks noGrp="1"/>
          </p:cNvSpPr>
          <p:nvPr>
            <p:ph type="title"/>
          </p:nvPr>
        </p:nvSpPr>
        <p:spPr>
          <a:xfrm>
            <a:off x="888631" y="2349925"/>
            <a:ext cx="3498900" cy="2456400"/>
          </a:xfrm>
          <a:prstGeom prst="rect">
            <a:avLst/>
          </a:prstGeom>
        </p:spPr>
        <p:txBody>
          <a:bodyPr spcFirstLastPara="1" wrap="square" lIns="228600" tIns="228600" rIns="228600" bIns="228600" anchor="ctr" anchorCtr="0">
            <a:noAutofit/>
          </a:bodyPr>
          <a:lstStyle/>
          <a:p>
            <a:pPr marL="0" lvl="0" indent="0" algn="ctr" rtl="0">
              <a:spcBef>
                <a:spcPts val="0"/>
              </a:spcBef>
              <a:spcAft>
                <a:spcPts val="0"/>
              </a:spcAft>
              <a:buClr>
                <a:srgbClr val="FFFEFF"/>
              </a:buClr>
              <a:buSzPts val="4000"/>
              <a:buFont typeface="Calibri"/>
              <a:buNone/>
            </a:pPr>
            <a:r>
              <a:rPr lang="en-US" sz="3200"/>
              <a:t>Chickasaw Elementary School –</a:t>
            </a:r>
            <a:br>
              <a:rPr lang="en-US" sz="3200"/>
            </a:br>
            <a:r>
              <a:rPr lang="en-US" sz="3200"/>
              <a:t>Addie Vaughn</a:t>
            </a:r>
            <a:endParaRPr sz="3200"/>
          </a:p>
          <a:p>
            <a:pPr marL="0" lvl="0" indent="0" algn="ctr" rtl="0">
              <a:spcBef>
                <a:spcPts val="0"/>
              </a:spcBef>
              <a:spcAft>
                <a:spcPts val="0"/>
              </a:spcAft>
              <a:buClr>
                <a:srgbClr val="FFFEFF"/>
              </a:buClr>
              <a:buSzPts val="4000"/>
              <a:buFont typeface="Calibri"/>
              <a:buNone/>
            </a:pPr>
            <a:r>
              <a:rPr lang="en-US" sz="3200"/>
              <a:t>(PreK-3rd)</a:t>
            </a:r>
            <a:endParaRPr sz="2800"/>
          </a:p>
        </p:txBody>
      </p:sp>
      <p:sp>
        <p:nvSpPr>
          <p:cNvPr id="406" name="Google Shape;406;g64342db966_0_0"/>
          <p:cNvSpPr txBox="1">
            <a:spLocks noGrp="1"/>
          </p:cNvSpPr>
          <p:nvPr>
            <p:ph type="body" idx="1"/>
          </p:nvPr>
        </p:nvSpPr>
        <p:spPr>
          <a:xfrm>
            <a:off x="4974850" y="216050"/>
            <a:ext cx="6282000" cy="6401100"/>
          </a:xfrm>
          <a:prstGeom prst="rect">
            <a:avLst/>
          </a:prstGeom>
        </p:spPr>
        <p:txBody>
          <a:bodyPr spcFirstLastPara="1" wrap="square" lIns="91425" tIns="45700" rIns="91425" bIns="45700" anchor="ctr" anchorCtr="0">
            <a:noAutofit/>
          </a:bodyPr>
          <a:lstStyle/>
          <a:p>
            <a:pPr marL="457200" lvl="0" indent="-381000" algn="l" rtl="0">
              <a:spcBef>
                <a:spcPts val="1000"/>
              </a:spcBef>
              <a:spcAft>
                <a:spcPts val="0"/>
              </a:spcAft>
              <a:buSzPts val="2400"/>
              <a:buChar char="■"/>
            </a:pPr>
            <a:r>
              <a:rPr lang="en-US" sz="2400" b="1"/>
              <a:t>Personal/Social</a:t>
            </a:r>
            <a:endParaRPr sz="2400" b="1"/>
          </a:p>
          <a:p>
            <a:pPr marL="457200" lvl="0" indent="-354330" algn="l" rtl="0">
              <a:spcBef>
                <a:spcPts val="0"/>
              </a:spcBef>
              <a:spcAft>
                <a:spcPts val="0"/>
              </a:spcAft>
              <a:buClr>
                <a:srgbClr val="000000"/>
              </a:buClr>
              <a:buSzPts val="1980"/>
              <a:buChar char="●"/>
            </a:pPr>
            <a:r>
              <a:rPr lang="en-US" b="1" u="sng">
                <a:solidFill>
                  <a:srgbClr val="000000"/>
                </a:solidFill>
              </a:rPr>
              <a:t>SECOND STEP</a:t>
            </a:r>
            <a:r>
              <a:rPr lang="en-US" b="1">
                <a:solidFill>
                  <a:srgbClr val="000000"/>
                </a:solidFill>
              </a:rPr>
              <a:t> Social-Emotional Counseling Curriculum</a:t>
            </a:r>
            <a:endParaRPr b="1">
              <a:solidFill>
                <a:srgbClr val="000000"/>
              </a:solidFill>
            </a:endParaRPr>
          </a:p>
          <a:p>
            <a:pPr marL="457200" lvl="0" indent="-354330" algn="l" rtl="0">
              <a:spcBef>
                <a:spcPts val="0"/>
              </a:spcBef>
              <a:spcAft>
                <a:spcPts val="0"/>
              </a:spcAft>
              <a:buClr>
                <a:srgbClr val="000000"/>
              </a:buClr>
              <a:buSzPts val="1980"/>
              <a:buChar char="●"/>
            </a:pPr>
            <a:r>
              <a:rPr lang="en-US">
                <a:solidFill>
                  <a:srgbClr val="000000"/>
                </a:solidFill>
              </a:rPr>
              <a:t>Bullying Prevention Curriculum and Child Protection Curriculum</a:t>
            </a:r>
            <a:endParaRPr>
              <a:solidFill>
                <a:srgbClr val="000000"/>
              </a:solidFill>
            </a:endParaRPr>
          </a:p>
          <a:p>
            <a:pPr marL="457200" lvl="0" indent="-354330" algn="l" rtl="0">
              <a:spcBef>
                <a:spcPts val="0"/>
              </a:spcBef>
              <a:spcAft>
                <a:spcPts val="0"/>
              </a:spcAft>
              <a:buClr>
                <a:srgbClr val="000000"/>
              </a:buClr>
              <a:buSzPts val="1980"/>
              <a:buChar char="●"/>
            </a:pPr>
            <a:r>
              <a:rPr lang="en-US">
                <a:solidFill>
                  <a:srgbClr val="000000"/>
                </a:solidFill>
              </a:rPr>
              <a:t>Mind Yeti Mindfulness Program</a:t>
            </a:r>
            <a:endParaRPr>
              <a:solidFill>
                <a:srgbClr val="000000"/>
              </a:solidFill>
            </a:endParaRPr>
          </a:p>
          <a:p>
            <a:pPr marL="457200" lvl="0" indent="-354330" algn="l" rtl="0">
              <a:spcBef>
                <a:spcPts val="0"/>
              </a:spcBef>
              <a:spcAft>
                <a:spcPts val="0"/>
              </a:spcAft>
              <a:buClr>
                <a:srgbClr val="000000"/>
              </a:buClr>
              <a:buSzPts val="1980"/>
              <a:buChar char="●"/>
            </a:pPr>
            <a:r>
              <a:rPr lang="en-US">
                <a:solidFill>
                  <a:srgbClr val="000000"/>
                </a:solidFill>
              </a:rPr>
              <a:t>Prevention and Awareness</a:t>
            </a:r>
            <a:endParaRPr>
              <a:solidFill>
                <a:srgbClr val="000000"/>
              </a:solidFill>
            </a:endParaRPr>
          </a:p>
          <a:p>
            <a:pPr marL="457200" lvl="0" indent="-354330" algn="l" rtl="0">
              <a:spcBef>
                <a:spcPts val="0"/>
              </a:spcBef>
              <a:spcAft>
                <a:spcPts val="0"/>
              </a:spcAft>
              <a:buClr>
                <a:srgbClr val="000000"/>
              </a:buClr>
              <a:buSzPts val="1980"/>
              <a:buChar char="●"/>
            </a:pPr>
            <a:r>
              <a:rPr lang="en-US">
                <a:solidFill>
                  <a:srgbClr val="000000"/>
                </a:solidFill>
              </a:rPr>
              <a:t>Coffee with the Counselor</a:t>
            </a:r>
            <a:endParaRPr>
              <a:solidFill>
                <a:srgbClr val="000000"/>
              </a:solidFill>
            </a:endParaRPr>
          </a:p>
          <a:p>
            <a:pPr marL="457200" lvl="0" indent="-354330" algn="l" rtl="0">
              <a:spcBef>
                <a:spcPts val="0"/>
              </a:spcBef>
              <a:spcAft>
                <a:spcPts val="0"/>
              </a:spcAft>
              <a:buClr>
                <a:srgbClr val="000000"/>
              </a:buClr>
              <a:buSzPts val="1980"/>
              <a:buChar char="●"/>
            </a:pPr>
            <a:r>
              <a:rPr lang="en-US">
                <a:solidFill>
                  <a:srgbClr val="000000"/>
                </a:solidFill>
              </a:rPr>
              <a:t>Parent Informational Nights</a:t>
            </a:r>
            <a:endParaRPr>
              <a:solidFill>
                <a:srgbClr val="000000"/>
              </a:solidFill>
            </a:endParaRPr>
          </a:p>
          <a:p>
            <a:pPr marL="22860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pic>
        <p:nvPicPr>
          <p:cNvPr id="407" name="Google Shape;407;g64342db966_0_0" descr="Second Step Program" title="Second Step Program"/>
          <p:cNvPicPr preferRelativeResize="0"/>
          <p:nvPr/>
        </p:nvPicPr>
        <p:blipFill>
          <a:blip r:embed="rId3">
            <a:alphaModFix/>
          </a:blip>
          <a:stretch>
            <a:fillRect/>
          </a:stretch>
        </p:blipFill>
        <p:spPr>
          <a:xfrm>
            <a:off x="6720125" y="4532425"/>
            <a:ext cx="4993075" cy="2084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9dd9ead663_1_0"/>
          <p:cNvSpPr txBox="1">
            <a:spLocks noGrp="1"/>
          </p:cNvSpPr>
          <p:nvPr>
            <p:ph type="title"/>
          </p:nvPr>
        </p:nvSpPr>
        <p:spPr>
          <a:xfrm>
            <a:off x="888632" y="2349925"/>
            <a:ext cx="3501300" cy="2456400"/>
          </a:xfrm>
          <a:prstGeom prst="rect">
            <a:avLst/>
          </a:prstGeom>
        </p:spPr>
        <p:txBody>
          <a:bodyPr spcFirstLastPara="1" wrap="square" lIns="228600" tIns="228600" rIns="228600" bIns="228600" anchor="ctr" anchorCtr="0">
            <a:noAutofit/>
          </a:bodyPr>
          <a:lstStyle/>
          <a:p>
            <a:pPr marL="0" lvl="0" indent="0" algn="ctr" rtl="0">
              <a:spcBef>
                <a:spcPts val="0"/>
              </a:spcBef>
              <a:spcAft>
                <a:spcPts val="0"/>
              </a:spcAft>
              <a:buNone/>
            </a:pPr>
            <a:r>
              <a:rPr lang="en-US" sz="3400"/>
              <a:t>Chickasaw Elementary School- </a:t>
            </a:r>
            <a:endParaRPr sz="3400"/>
          </a:p>
          <a:p>
            <a:pPr marL="0" lvl="0" indent="0" algn="ctr" rtl="0">
              <a:spcBef>
                <a:spcPts val="0"/>
              </a:spcBef>
              <a:spcAft>
                <a:spcPts val="0"/>
              </a:spcAft>
              <a:buNone/>
            </a:pPr>
            <a:r>
              <a:rPr lang="en-US" sz="3400"/>
              <a:t>Britt Ching</a:t>
            </a:r>
            <a:endParaRPr sz="3400"/>
          </a:p>
          <a:p>
            <a:pPr marL="0" lvl="0" indent="0" algn="ctr" rtl="0">
              <a:spcBef>
                <a:spcPts val="0"/>
              </a:spcBef>
              <a:spcAft>
                <a:spcPts val="0"/>
              </a:spcAft>
              <a:buNone/>
            </a:pPr>
            <a:r>
              <a:rPr lang="en-US" sz="3400"/>
              <a:t>(4th-5th)</a:t>
            </a:r>
            <a:endParaRPr sz="3400"/>
          </a:p>
        </p:txBody>
      </p:sp>
      <p:sp>
        <p:nvSpPr>
          <p:cNvPr id="413" name="Google Shape;413;g9dd9ead663_1_0"/>
          <p:cNvSpPr txBox="1"/>
          <p:nvPr/>
        </p:nvSpPr>
        <p:spPr>
          <a:xfrm>
            <a:off x="4846450" y="350350"/>
            <a:ext cx="7100400" cy="4624500"/>
          </a:xfrm>
          <a:prstGeom prst="rect">
            <a:avLst/>
          </a:prstGeom>
          <a:noFill/>
          <a:ln>
            <a:noFill/>
          </a:ln>
        </p:spPr>
        <p:txBody>
          <a:bodyPr spcFirstLastPara="1" wrap="square" lIns="91425" tIns="91425" rIns="91425" bIns="91425" anchor="t" anchorCtr="0">
            <a:noAutofit/>
          </a:bodyPr>
          <a:lstStyle/>
          <a:p>
            <a:pPr marL="457200" lvl="0" indent="-381000" algn="l" rtl="0">
              <a:lnSpc>
                <a:spcPct val="120000"/>
              </a:lnSpc>
              <a:spcBef>
                <a:spcPts val="1000"/>
              </a:spcBef>
              <a:spcAft>
                <a:spcPts val="0"/>
              </a:spcAft>
              <a:buClr>
                <a:schemeClr val="accent1"/>
              </a:buClr>
              <a:buSzPts val="2400"/>
              <a:buFont typeface="Noto Sans Symbols"/>
              <a:buChar char="■"/>
            </a:pPr>
            <a:r>
              <a:rPr lang="en-US" sz="2400" b="1">
                <a:solidFill>
                  <a:schemeClr val="dk1"/>
                </a:solidFill>
                <a:latin typeface="Rockwell"/>
                <a:ea typeface="Rockwell"/>
                <a:cs typeface="Rockwell"/>
                <a:sym typeface="Rockwell"/>
              </a:rPr>
              <a:t>Personal/Social</a:t>
            </a:r>
            <a:endParaRPr sz="2400" b="1">
              <a:solidFill>
                <a:schemeClr val="dk1"/>
              </a:solidFill>
              <a:latin typeface="Rockwell"/>
              <a:ea typeface="Rockwell"/>
              <a:cs typeface="Rockwell"/>
              <a:sym typeface="Rockwell"/>
            </a:endParaRPr>
          </a:p>
          <a:p>
            <a:pPr marL="457200" lvl="0" indent="-335280" algn="l" rtl="0">
              <a:lnSpc>
                <a:spcPct val="120000"/>
              </a:lnSpc>
              <a:spcBef>
                <a:spcPts val="0"/>
              </a:spcBef>
              <a:spcAft>
                <a:spcPts val="0"/>
              </a:spcAft>
              <a:buClr>
                <a:schemeClr val="dk1"/>
              </a:buClr>
              <a:buSzPts val="1680"/>
              <a:buFont typeface="Noto Sans Symbols"/>
              <a:buChar char="●"/>
            </a:pPr>
            <a:r>
              <a:rPr lang="en-US" sz="1500" b="1" u="sng">
                <a:solidFill>
                  <a:schemeClr val="dk1"/>
                </a:solidFill>
                <a:latin typeface="Rockwell"/>
                <a:ea typeface="Rockwell"/>
                <a:cs typeface="Rockwell"/>
                <a:sym typeface="Rockwell"/>
              </a:rPr>
              <a:t>Peer Helper:</a:t>
            </a:r>
            <a:r>
              <a:rPr lang="en-US" sz="1500" b="1">
                <a:solidFill>
                  <a:schemeClr val="dk1"/>
                </a:solidFill>
                <a:latin typeface="Rockwell"/>
                <a:ea typeface="Rockwell"/>
                <a:cs typeface="Rockwell"/>
                <a:sym typeface="Rockwell"/>
              </a:rPr>
              <a:t> Social Emotional Counseling Curriculum</a:t>
            </a:r>
            <a:endParaRPr sz="1500" b="1">
              <a:solidFill>
                <a:schemeClr val="dk1"/>
              </a:solidFill>
              <a:latin typeface="Rockwell"/>
              <a:ea typeface="Rockwell"/>
              <a:cs typeface="Rockwell"/>
              <a:sym typeface="Rockwell"/>
            </a:endParaRPr>
          </a:p>
          <a:p>
            <a:pPr marL="457200" lvl="0" indent="0" algn="l" rtl="0">
              <a:lnSpc>
                <a:spcPct val="120000"/>
              </a:lnSpc>
              <a:spcBef>
                <a:spcPts val="1000"/>
              </a:spcBef>
              <a:spcAft>
                <a:spcPts val="0"/>
              </a:spcAft>
              <a:buNone/>
            </a:pPr>
            <a:endParaRPr sz="600" b="1">
              <a:solidFill>
                <a:schemeClr val="dk1"/>
              </a:solidFill>
              <a:latin typeface="Rockwell"/>
              <a:ea typeface="Rockwell"/>
              <a:cs typeface="Rockwell"/>
              <a:sym typeface="Rockwell"/>
            </a:endParaRPr>
          </a:p>
          <a:p>
            <a:pPr marL="457200" lvl="0" indent="-323850" algn="l" rtl="0">
              <a:lnSpc>
                <a:spcPct val="120000"/>
              </a:lnSpc>
              <a:spcBef>
                <a:spcPts val="1000"/>
              </a:spcBef>
              <a:spcAft>
                <a:spcPts val="0"/>
              </a:spcAft>
              <a:buClr>
                <a:schemeClr val="dk1"/>
              </a:buClr>
              <a:buSzPts val="1500"/>
              <a:buFont typeface="Noto Sans Symbols"/>
              <a:buChar char="●"/>
            </a:pPr>
            <a:r>
              <a:rPr lang="en-US" sz="1500">
                <a:latin typeface="Rockwell"/>
                <a:ea typeface="Rockwell"/>
                <a:cs typeface="Rockwell"/>
                <a:sym typeface="Rockwell"/>
              </a:rPr>
              <a:t>Stay Safe - protecting yourself and others </a:t>
            </a:r>
            <a:endParaRPr sz="1500">
              <a:latin typeface="Rockwell"/>
              <a:ea typeface="Rockwell"/>
              <a:cs typeface="Rockwell"/>
              <a:sym typeface="Rockwell"/>
            </a:endParaRPr>
          </a:p>
          <a:p>
            <a:pPr marL="457200" lvl="0" indent="-323850" algn="l" rtl="0">
              <a:lnSpc>
                <a:spcPct val="120000"/>
              </a:lnSpc>
              <a:spcBef>
                <a:spcPts val="0"/>
              </a:spcBef>
              <a:spcAft>
                <a:spcPts val="0"/>
              </a:spcAft>
              <a:buClr>
                <a:schemeClr val="dk1"/>
              </a:buClr>
              <a:buSzPts val="1500"/>
              <a:buFont typeface="Noto Sans Symbols"/>
              <a:buChar char="●"/>
            </a:pPr>
            <a:r>
              <a:rPr lang="en-US" sz="1500">
                <a:latin typeface="Rockwell"/>
                <a:ea typeface="Rockwell"/>
                <a:cs typeface="Rockwell"/>
                <a:sym typeface="Rockwell"/>
              </a:rPr>
              <a:t>Understand the Big Issues – identifying the actions to take for seeking help </a:t>
            </a:r>
            <a:endParaRPr sz="1500">
              <a:latin typeface="Rockwell"/>
              <a:ea typeface="Rockwell"/>
              <a:cs typeface="Rockwell"/>
              <a:sym typeface="Rockwell"/>
            </a:endParaRPr>
          </a:p>
          <a:p>
            <a:pPr marL="457200" lvl="0" indent="-323850" algn="l" rtl="0">
              <a:lnSpc>
                <a:spcPct val="120000"/>
              </a:lnSpc>
              <a:spcBef>
                <a:spcPts val="0"/>
              </a:spcBef>
              <a:spcAft>
                <a:spcPts val="0"/>
              </a:spcAft>
              <a:buClr>
                <a:schemeClr val="dk1"/>
              </a:buClr>
              <a:buSzPts val="1500"/>
              <a:buFont typeface="Noto Sans Symbols"/>
              <a:buChar char="●"/>
            </a:pPr>
            <a:r>
              <a:rPr lang="en-US" sz="1500">
                <a:latin typeface="Rockwell"/>
                <a:ea typeface="Rockwell"/>
                <a:cs typeface="Rockwell"/>
                <a:sym typeface="Rockwell"/>
              </a:rPr>
              <a:t>Communicate Respect &amp; Kindness - choosing your words and actions with care </a:t>
            </a:r>
            <a:endParaRPr sz="1500">
              <a:latin typeface="Rockwell"/>
              <a:ea typeface="Rockwell"/>
              <a:cs typeface="Rockwell"/>
              <a:sym typeface="Rockwell"/>
            </a:endParaRPr>
          </a:p>
          <a:p>
            <a:pPr marL="457200" lvl="0" indent="-323850" algn="l" rtl="0">
              <a:lnSpc>
                <a:spcPct val="120000"/>
              </a:lnSpc>
              <a:spcBef>
                <a:spcPts val="0"/>
              </a:spcBef>
              <a:spcAft>
                <a:spcPts val="0"/>
              </a:spcAft>
              <a:buClr>
                <a:schemeClr val="dk1"/>
              </a:buClr>
              <a:buSzPts val="1500"/>
              <a:buFont typeface="Noto Sans Symbols"/>
              <a:buChar char="●"/>
            </a:pPr>
            <a:r>
              <a:rPr lang="en-US" sz="1500">
                <a:latin typeface="Rockwell"/>
                <a:ea typeface="Rockwell"/>
                <a:cs typeface="Rockwell"/>
                <a:sym typeface="Rockwell"/>
              </a:rPr>
              <a:t>Cope with Life’s Issues - using your coping skills to deal with life’s challenges </a:t>
            </a:r>
            <a:endParaRPr sz="1500">
              <a:latin typeface="Rockwell"/>
              <a:ea typeface="Rockwell"/>
              <a:cs typeface="Rockwell"/>
              <a:sym typeface="Rockwell"/>
            </a:endParaRPr>
          </a:p>
          <a:p>
            <a:pPr marL="457200" lvl="0" indent="-323850" algn="l" rtl="0">
              <a:lnSpc>
                <a:spcPct val="120000"/>
              </a:lnSpc>
              <a:spcBef>
                <a:spcPts val="0"/>
              </a:spcBef>
              <a:spcAft>
                <a:spcPts val="0"/>
              </a:spcAft>
              <a:buClr>
                <a:schemeClr val="dk1"/>
              </a:buClr>
              <a:buSzPts val="1500"/>
              <a:buFont typeface="Noto Sans Symbols"/>
              <a:buChar char="●"/>
            </a:pPr>
            <a:r>
              <a:rPr lang="en-US" sz="1500">
                <a:latin typeface="Rockwell"/>
                <a:ea typeface="Rockwell"/>
                <a:cs typeface="Rockwell"/>
                <a:sym typeface="Rockwell"/>
              </a:rPr>
              <a:t>Encourage Others - caring for other people just as you care for yourself </a:t>
            </a:r>
            <a:endParaRPr sz="1500">
              <a:latin typeface="Rockwell"/>
              <a:ea typeface="Rockwell"/>
              <a:cs typeface="Rockwell"/>
              <a:sym typeface="Rockwell"/>
            </a:endParaRPr>
          </a:p>
          <a:p>
            <a:pPr marL="457200" lvl="0" indent="-323850" algn="l" rtl="0">
              <a:lnSpc>
                <a:spcPct val="120000"/>
              </a:lnSpc>
              <a:spcBef>
                <a:spcPts val="0"/>
              </a:spcBef>
              <a:spcAft>
                <a:spcPts val="0"/>
              </a:spcAft>
              <a:buClr>
                <a:schemeClr val="dk1"/>
              </a:buClr>
              <a:buSzPts val="1500"/>
              <a:buFont typeface="Noto Sans Symbols"/>
              <a:buChar char="●"/>
            </a:pPr>
            <a:r>
              <a:rPr lang="en-US" sz="1500">
                <a:latin typeface="Rockwell"/>
                <a:ea typeface="Rockwell"/>
                <a:cs typeface="Rockwell"/>
                <a:sym typeface="Rockwell"/>
              </a:rPr>
              <a:t>Show Courage - standing up for what is right, even when it is hard to do </a:t>
            </a:r>
            <a:endParaRPr sz="1500">
              <a:latin typeface="Rockwell"/>
              <a:ea typeface="Rockwell"/>
              <a:cs typeface="Rockwell"/>
              <a:sym typeface="Rockwell"/>
            </a:endParaRPr>
          </a:p>
          <a:p>
            <a:pPr marL="457200" lvl="0" indent="-323850" algn="l" rtl="0">
              <a:lnSpc>
                <a:spcPct val="120000"/>
              </a:lnSpc>
              <a:spcBef>
                <a:spcPts val="0"/>
              </a:spcBef>
              <a:spcAft>
                <a:spcPts val="0"/>
              </a:spcAft>
              <a:buClr>
                <a:schemeClr val="dk1"/>
              </a:buClr>
              <a:buSzPts val="1500"/>
              <a:buFont typeface="Noto Sans Symbols"/>
              <a:buChar char="●"/>
            </a:pPr>
            <a:r>
              <a:rPr lang="en-US" sz="1500">
                <a:latin typeface="Rockwell"/>
                <a:ea typeface="Rockwell"/>
                <a:cs typeface="Rockwell"/>
                <a:sym typeface="Rockwell"/>
              </a:rPr>
              <a:t>Stay Positive - loving yourself and having a daily positive outlook on life</a:t>
            </a:r>
            <a:endParaRPr sz="1500">
              <a:latin typeface="Rockwell"/>
              <a:ea typeface="Rockwell"/>
              <a:cs typeface="Rockwell"/>
              <a:sym typeface="Rockwell"/>
            </a:endParaRPr>
          </a:p>
        </p:txBody>
      </p:sp>
      <p:pic>
        <p:nvPicPr>
          <p:cNvPr id="414" name="Google Shape;414;g9dd9ead663_1_0"/>
          <p:cNvPicPr preferRelativeResize="0"/>
          <p:nvPr/>
        </p:nvPicPr>
        <p:blipFill>
          <a:blip r:embed="rId3">
            <a:alphaModFix/>
          </a:blip>
          <a:stretch>
            <a:fillRect/>
          </a:stretch>
        </p:blipFill>
        <p:spPr>
          <a:xfrm>
            <a:off x="5558775" y="4806325"/>
            <a:ext cx="4729650" cy="1768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9dd9ead663_0_0"/>
          <p:cNvSpPr txBox="1">
            <a:spLocks noGrp="1"/>
          </p:cNvSpPr>
          <p:nvPr>
            <p:ph type="title"/>
          </p:nvPr>
        </p:nvSpPr>
        <p:spPr>
          <a:xfrm>
            <a:off x="888632" y="2349925"/>
            <a:ext cx="3501300" cy="2456400"/>
          </a:xfrm>
          <a:prstGeom prst="rect">
            <a:avLst/>
          </a:prstGeom>
        </p:spPr>
        <p:txBody>
          <a:bodyPr spcFirstLastPara="1" wrap="square" lIns="228600" tIns="228600" rIns="228600" bIns="228600" anchor="ctr" anchorCtr="0">
            <a:noAutofit/>
          </a:bodyPr>
          <a:lstStyle/>
          <a:p>
            <a:pPr marL="0" lvl="0" indent="0" algn="ctr" rtl="0">
              <a:spcBef>
                <a:spcPts val="0"/>
              </a:spcBef>
              <a:spcAft>
                <a:spcPts val="0"/>
              </a:spcAft>
              <a:buNone/>
            </a:pPr>
            <a:r>
              <a:rPr lang="en-US"/>
              <a:t>Chickasaw Elementary School Contacts</a:t>
            </a:r>
            <a:endParaRPr/>
          </a:p>
        </p:txBody>
      </p:sp>
      <p:sp>
        <p:nvSpPr>
          <p:cNvPr id="420" name="Google Shape;420;g9dd9ead663_0_0"/>
          <p:cNvSpPr txBox="1"/>
          <p:nvPr/>
        </p:nvSpPr>
        <p:spPr>
          <a:xfrm>
            <a:off x="4698825" y="492750"/>
            <a:ext cx="7092000" cy="600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b="1" u="sng">
                <a:latin typeface="Rockwell"/>
                <a:ea typeface="Rockwell"/>
                <a:cs typeface="Rockwell"/>
                <a:sym typeface="Rockwell"/>
              </a:rPr>
              <a:t>Google Classrooms</a:t>
            </a:r>
            <a:endParaRPr sz="2600" b="1" u="sng">
              <a:latin typeface="Rockwell"/>
              <a:ea typeface="Rockwell"/>
              <a:cs typeface="Rockwell"/>
              <a:sym typeface="Rockwell"/>
            </a:endParaRPr>
          </a:p>
          <a:p>
            <a:pPr marL="0" lvl="0" indent="0" algn="ctr" rtl="0">
              <a:spcBef>
                <a:spcPts val="0"/>
              </a:spcBef>
              <a:spcAft>
                <a:spcPts val="0"/>
              </a:spcAft>
              <a:buNone/>
            </a:pPr>
            <a:r>
              <a:rPr lang="en-US" sz="2400">
                <a:latin typeface="Rockwell"/>
                <a:ea typeface="Rockwell"/>
                <a:cs typeface="Rockwell"/>
                <a:sym typeface="Rockwell"/>
              </a:rPr>
              <a:t>K	     stc37vu</a:t>
            </a:r>
            <a:endParaRPr sz="2400">
              <a:latin typeface="Rockwell"/>
              <a:ea typeface="Rockwell"/>
              <a:cs typeface="Rockwell"/>
              <a:sym typeface="Rockwell"/>
            </a:endParaRPr>
          </a:p>
          <a:p>
            <a:pPr marL="0" lvl="0" indent="0" algn="ctr" rtl="0">
              <a:spcBef>
                <a:spcPts val="0"/>
              </a:spcBef>
              <a:spcAft>
                <a:spcPts val="0"/>
              </a:spcAft>
              <a:buNone/>
            </a:pPr>
            <a:r>
              <a:rPr lang="en-US" sz="2400">
                <a:latin typeface="Rockwell"/>
                <a:ea typeface="Rockwell"/>
                <a:cs typeface="Rockwell"/>
                <a:sym typeface="Rockwell"/>
              </a:rPr>
              <a:t>1st	     q7yljeg</a:t>
            </a:r>
            <a:endParaRPr sz="2400">
              <a:latin typeface="Rockwell"/>
              <a:ea typeface="Rockwell"/>
              <a:cs typeface="Rockwell"/>
              <a:sym typeface="Rockwell"/>
            </a:endParaRPr>
          </a:p>
          <a:p>
            <a:pPr marL="0" lvl="0" indent="0" algn="ctr" rtl="0">
              <a:spcBef>
                <a:spcPts val="0"/>
              </a:spcBef>
              <a:spcAft>
                <a:spcPts val="0"/>
              </a:spcAft>
              <a:buNone/>
            </a:pPr>
            <a:r>
              <a:rPr lang="en-US" sz="2400">
                <a:latin typeface="Rockwell"/>
                <a:ea typeface="Rockwell"/>
                <a:cs typeface="Rockwell"/>
                <a:sym typeface="Rockwell"/>
              </a:rPr>
              <a:t>2nd    n5p5sf4</a:t>
            </a:r>
            <a:endParaRPr sz="2400">
              <a:latin typeface="Rockwell"/>
              <a:ea typeface="Rockwell"/>
              <a:cs typeface="Rockwell"/>
              <a:sym typeface="Rockwell"/>
            </a:endParaRPr>
          </a:p>
          <a:p>
            <a:pPr marL="1828800" lvl="0" indent="457200" algn="l" rtl="0">
              <a:spcBef>
                <a:spcPts val="0"/>
              </a:spcBef>
              <a:spcAft>
                <a:spcPts val="0"/>
              </a:spcAft>
              <a:buNone/>
            </a:pPr>
            <a:r>
              <a:rPr lang="en-US" sz="2400">
                <a:latin typeface="Rockwell"/>
                <a:ea typeface="Rockwell"/>
                <a:cs typeface="Rockwell"/>
                <a:sym typeface="Rockwell"/>
              </a:rPr>
              <a:t>   3rd     lliwpfb</a:t>
            </a:r>
            <a:endParaRPr sz="2400">
              <a:latin typeface="Rockwell"/>
              <a:ea typeface="Rockwell"/>
              <a:cs typeface="Rockwell"/>
              <a:sym typeface="Rockwell"/>
            </a:endParaRPr>
          </a:p>
          <a:p>
            <a:pPr marL="0" lvl="0" indent="0" algn="ctr" rtl="0">
              <a:spcBef>
                <a:spcPts val="0"/>
              </a:spcBef>
              <a:spcAft>
                <a:spcPts val="0"/>
              </a:spcAft>
              <a:buNone/>
            </a:pPr>
            <a:r>
              <a:rPr lang="en-US" sz="2400">
                <a:latin typeface="Rockwell"/>
                <a:ea typeface="Rockwell"/>
                <a:cs typeface="Rockwell"/>
                <a:sym typeface="Rockwell"/>
              </a:rPr>
              <a:t>4th	     enre6ln</a:t>
            </a:r>
            <a:endParaRPr sz="2400">
              <a:latin typeface="Rockwell"/>
              <a:ea typeface="Rockwell"/>
              <a:cs typeface="Rockwell"/>
              <a:sym typeface="Rockwell"/>
            </a:endParaRPr>
          </a:p>
          <a:p>
            <a:pPr marL="0" lvl="0" indent="0" algn="ctr" rtl="0">
              <a:spcBef>
                <a:spcPts val="0"/>
              </a:spcBef>
              <a:spcAft>
                <a:spcPts val="0"/>
              </a:spcAft>
              <a:buNone/>
            </a:pPr>
            <a:r>
              <a:rPr lang="en-US" sz="2400">
                <a:latin typeface="Rockwell"/>
                <a:ea typeface="Rockwell"/>
                <a:cs typeface="Rockwell"/>
                <a:sym typeface="Rockwell"/>
              </a:rPr>
              <a:t>   5th	  4ddqhs6</a:t>
            </a:r>
            <a:endParaRPr sz="2400">
              <a:latin typeface="Rockwell"/>
              <a:ea typeface="Rockwell"/>
              <a:cs typeface="Rockwell"/>
              <a:sym typeface="Rockwell"/>
            </a:endParaRPr>
          </a:p>
          <a:p>
            <a:pPr marL="0" lvl="0" indent="0" algn="ctr" rtl="0">
              <a:spcBef>
                <a:spcPts val="0"/>
              </a:spcBef>
              <a:spcAft>
                <a:spcPts val="0"/>
              </a:spcAft>
              <a:buNone/>
            </a:pPr>
            <a:endParaRPr sz="2400">
              <a:latin typeface="Rockwell"/>
              <a:ea typeface="Rockwell"/>
              <a:cs typeface="Rockwell"/>
              <a:sym typeface="Rockwell"/>
            </a:endParaRPr>
          </a:p>
          <a:p>
            <a:pPr marL="0" lvl="0" indent="0" algn="ctr" rtl="0">
              <a:spcBef>
                <a:spcPts val="0"/>
              </a:spcBef>
              <a:spcAft>
                <a:spcPts val="0"/>
              </a:spcAft>
              <a:buNone/>
            </a:pPr>
            <a:r>
              <a:rPr lang="en-US" sz="2400">
                <a:latin typeface="Rockwell"/>
                <a:ea typeface="Rockwell"/>
                <a:cs typeface="Rockwell"/>
                <a:sym typeface="Rockwell"/>
              </a:rPr>
              <a:t>(Virtual Career Fair)</a:t>
            </a:r>
            <a:endParaRPr sz="2400">
              <a:latin typeface="Rockwell"/>
              <a:ea typeface="Rockwell"/>
              <a:cs typeface="Rockwell"/>
              <a:sym typeface="Rockwell"/>
            </a:endParaRPr>
          </a:p>
          <a:p>
            <a:pPr marL="0" lvl="0" indent="0" algn="ctr" rtl="0">
              <a:spcBef>
                <a:spcPts val="0"/>
              </a:spcBef>
              <a:spcAft>
                <a:spcPts val="0"/>
              </a:spcAft>
              <a:buNone/>
            </a:pPr>
            <a:r>
              <a:rPr lang="en-US" sz="2400">
                <a:latin typeface="Rockwell"/>
                <a:ea typeface="Rockwell"/>
                <a:cs typeface="Rockwell"/>
                <a:sym typeface="Rockwell"/>
              </a:rPr>
              <a:t>https://flipgrid.com/vaughn2925</a:t>
            </a:r>
            <a:endParaRPr sz="2400">
              <a:latin typeface="Rockwell"/>
              <a:ea typeface="Rockwell"/>
              <a:cs typeface="Rockwell"/>
              <a:sym typeface="Rockwell"/>
            </a:endParaRPr>
          </a:p>
          <a:p>
            <a:pPr marL="0" lvl="0" indent="0" algn="l" rtl="0">
              <a:spcBef>
                <a:spcPts val="0"/>
              </a:spcBef>
              <a:spcAft>
                <a:spcPts val="0"/>
              </a:spcAft>
              <a:buNone/>
            </a:pPr>
            <a:endParaRPr>
              <a:latin typeface="Rockwell"/>
              <a:ea typeface="Rockwell"/>
              <a:cs typeface="Rockwell"/>
              <a:sym typeface="Rockwell"/>
            </a:endParaRPr>
          </a:p>
          <a:p>
            <a:pPr marL="0" lvl="0" indent="0" algn="l" rtl="0">
              <a:spcBef>
                <a:spcPts val="0"/>
              </a:spcBef>
              <a:spcAft>
                <a:spcPts val="0"/>
              </a:spcAft>
              <a:buNone/>
            </a:pPr>
            <a:endParaRPr>
              <a:latin typeface="Rockwell"/>
              <a:ea typeface="Rockwell"/>
              <a:cs typeface="Rockwell"/>
              <a:sym typeface="Rockwell"/>
            </a:endParaRPr>
          </a:p>
          <a:p>
            <a:pPr marL="0" lvl="0" indent="0" algn="ctr" rtl="0">
              <a:spcBef>
                <a:spcPts val="0"/>
              </a:spcBef>
              <a:spcAft>
                <a:spcPts val="0"/>
              </a:spcAft>
              <a:buNone/>
            </a:pPr>
            <a:r>
              <a:rPr lang="en-US" sz="2300" u="sng">
                <a:solidFill>
                  <a:schemeClr val="hlink"/>
                </a:solidFill>
                <a:latin typeface="Rockwell"/>
                <a:ea typeface="Rockwell"/>
                <a:cs typeface="Rockwell"/>
                <a:sym typeface="Rockwell"/>
                <a:hlinkClick r:id="rId3"/>
              </a:rPr>
              <a:t>avaughn@chickasawschools.com</a:t>
            </a:r>
            <a:endParaRPr sz="2300">
              <a:latin typeface="Rockwell"/>
              <a:ea typeface="Rockwell"/>
              <a:cs typeface="Rockwell"/>
              <a:sym typeface="Rockwell"/>
            </a:endParaRPr>
          </a:p>
          <a:p>
            <a:pPr marL="0" lvl="0" indent="0" algn="ctr" rtl="0">
              <a:spcBef>
                <a:spcPts val="0"/>
              </a:spcBef>
              <a:spcAft>
                <a:spcPts val="0"/>
              </a:spcAft>
              <a:buNone/>
            </a:pPr>
            <a:endParaRPr sz="2300">
              <a:latin typeface="Rockwell"/>
              <a:ea typeface="Rockwell"/>
              <a:cs typeface="Rockwell"/>
              <a:sym typeface="Rockwell"/>
            </a:endParaRPr>
          </a:p>
          <a:p>
            <a:pPr marL="0" lvl="0" indent="0" algn="ctr" rtl="0">
              <a:spcBef>
                <a:spcPts val="0"/>
              </a:spcBef>
              <a:spcAft>
                <a:spcPts val="0"/>
              </a:spcAft>
              <a:buNone/>
            </a:pPr>
            <a:r>
              <a:rPr lang="en-US" sz="2300" u="sng">
                <a:solidFill>
                  <a:schemeClr val="hlink"/>
                </a:solidFill>
                <a:latin typeface="Rockwell"/>
                <a:ea typeface="Rockwell"/>
                <a:cs typeface="Rockwell"/>
                <a:sym typeface="Rockwell"/>
                <a:hlinkClick r:id="rId4"/>
              </a:rPr>
              <a:t>bching@chickasawschools.com</a:t>
            </a:r>
            <a:endParaRPr sz="2300">
              <a:latin typeface="Rockwell"/>
              <a:ea typeface="Rockwell"/>
              <a:cs typeface="Rockwell"/>
              <a:sym typeface="Rockwell"/>
            </a:endParaRPr>
          </a:p>
          <a:p>
            <a:pPr marL="0" lvl="0" indent="0" algn="l" rtl="0">
              <a:spcBef>
                <a:spcPts val="0"/>
              </a:spcBef>
              <a:spcAft>
                <a:spcPts val="0"/>
              </a:spcAft>
              <a:buNone/>
            </a:pPr>
            <a:endParaRPr>
              <a:latin typeface="Rockwell"/>
              <a:ea typeface="Rockwell"/>
              <a:cs typeface="Rockwell"/>
              <a:sym typeface="Rockwell"/>
            </a:endParaRPr>
          </a:p>
          <a:p>
            <a:pPr marL="0" lvl="0" indent="0" algn="ctr" rtl="0">
              <a:spcBef>
                <a:spcPts val="0"/>
              </a:spcBef>
              <a:spcAft>
                <a:spcPts val="0"/>
              </a:spcAft>
              <a:buNone/>
            </a:pPr>
            <a:r>
              <a:rPr lang="en-US" sz="2400">
                <a:latin typeface="Rockwell"/>
                <a:ea typeface="Rockwell"/>
                <a:cs typeface="Rockwell"/>
                <a:sym typeface="Rockwell"/>
              </a:rPr>
              <a:t>(251) 452-6452</a:t>
            </a:r>
            <a:endParaRPr sz="2400">
              <a:latin typeface="Rockwell"/>
              <a:ea typeface="Rockwell"/>
              <a:cs typeface="Rockwell"/>
              <a:sym typeface="Rockwe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0"/>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3600"/>
              <a:buFont typeface="Calibri"/>
              <a:buNone/>
            </a:pPr>
            <a:r>
              <a:rPr lang="en-US" sz="3600"/>
              <a:t>Chickasaw Middle School - Kim-Michelle Graham</a:t>
            </a:r>
            <a:endParaRPr sz="3600"/>
          </a:p>
        </p:txBody>
      </p:sp>
      <p:sp>
        <p:nvSpPr>
          <p:cNvPr id="426" name="Google Shape;426;p10"/>
          <p:cNvSpPr txBox="1">
            <a:spLocks noGrp="1"/>
          </p:cNvSpPr>
          <p:nvPr>
            <p:ph type="body" idx="1"/>
          </p:nvPr>
        </p:nvSpPr>
        <p:spPr>
          <a:xfrm>
            <a:off x="4545875" y="261250"/>
            <a:ext cx="7315200" cy="6374700"/>
          </a:xfrm>
          <a:prstGeom prst="rect">
            <a:avLst/>
          </a:prstGeom>
          <a:noFill/>
          <a:ln>
            <a:noFill/>
          </a:ln>
        </p:spPr>
        <p:txBody>
          <a:bodyPr spcFirstLastPara="1" wrap="square" lIns="91425" tIns="45700" rIns="91425" bIns="45700" anchor="ctr" anchorCtr="0">
            <a:normAutofit/>
          </a:bodyPr>
          <a:lstStyle/>
          <a:p>
            <a:pPr marL="228600" lvl="0" indent="-255270" algn="l" rtl="0">
              <a:spcBef>
                <a:spcPts val="0"/>
              </a:spcBef>
              <a:spcAft>
                <a:spcPts val="0"/>
              </a:spcAft>
              <a:buSzPts val="2400"/>
              <a:buChar char="▪"/>
            </a:pPr>
            <a:r>
              <a:rPr lang="en-US" sz="2400" u="sng"/>
              <a:t>Program Goals</a:t>
            </a:r>
            <a:endParaRPr sz="2400" u="sng"/>
          </a:p>
          <a:p>
            <a:pPr marL="685800" lvl="1" indent="-229869" algn="l" rtl="0">
              <a:spcBef>
                <a:spcPts val="0"/>
              </a:spcBef>
              <a:spcAft>
                <a:spcPts val="0"/>
              </a:spcAft>
              <a:buSzPts val="2000"/>
              <a:buChar char="▪"/>
            </a:pPr>
            <a:r>
              <a:rPr lang="en-US" sz="2000" b="1"/>
              <a:t>Educational/Academic: </a:t>
            </a:r>
            <a:endParaRPr sz="2000" b="1"/>
          </a:p>
          <a:p>
            <a:pPr marL="457200" lvl="0" indent="0" algn="l" rtl="0">
              <a:spcBef>
                <a:spcPts val="0"/>
              </a:spcBef>
              <a:spcAft>
                <a:spcPts val="0"/>
              </a:spcAft>
              <a:buNone/>
            </a:pPr>
            <a:r>
              <a:rPr lang="en-US" sz="2000"/>
              <a:t> 	-Honors Day/Perfect Attendance Breakfast (Quarterly)</a:t>
            </a:r>
            <a:endParaRPr sz="2000"/>
          </a:p>
          <a:p>
            <a:pPr marL="457200" lvl="0" indent="0" algn="l" rtl="0">
              <a:spcBef>
                <a:spcPts val="0"/>
              </a:spcBef>
              <a:spcAft>
                <a:spcPts val="0"/>
              </a:spcAft>
              <a:buNone/>
            </a:pPr>
            <a:r>
              <a:rPr lang="en-US" sz="2000"/>
              <a:t>	-Scheduling </a:t>
            </a:r>
            <a:endParaRPr sz="2000"/>
          </a:p>
          <a:p>
            <a:pPr marL="457200" lvl="0" indent="0" algn="l" rtl="0">
              <a:spcBef>
                <a:spcPts val="0"/>
              </a:spcBef>
              <a:spcAft>
                <a:spcPts val="0"/>
              </a:spcAft>
              <a:buNone/>
            </a:pPr>
            <a:r>
              <a:rPr lang="en-US" sz="2000"/>
              <a:t>	-Individual Counseling/Goal Setting</a:t>
            </a:r>
            <a:endParaRPr sz="2000"/>
          </a:p>
          <a:p>
            <a:pPr marL="457200" lvl="0" indent="0" algn="l" rtl="0">
              <a:spcBef>
                <a:spcPts val="0"/>
              </a:spcBef>
              <a:spcAft>
                <a:spcPts val="0"/>
              </a:spcAft>
              <a:buNone/>
            </a:pPr>
            <a:r>
              <a:rPr lang="en-US" sz="2000"/>
              <a:t>	-Test taking strategies/Time Management </a:t>
            </a:r>
            <a:endParaRPr sz="2000"/>
          </a:p>
          <a:p>
            <a:pPr marL="457200" lvl="0" indent="-355600" algn="l" rtl="0">
              <a:spcBef>
                <a:spcPts val="0"/>
              </a:spcBef>
              <a:spcAft>
                <a:spcPts val="0"/>
              </a:spcAft>
              <a:buSzPts val="2000"/>
              <a:buChar char="▪"/>
            </a:pPr>
            <a:r>
              <a:rPr lang="en-US" sz="2000" b="1"/>
              <a:t>Personal/Social: </a:t>
            </a:r>
            <a:endParaRPr sz="2000" b="1"/>
          </a:p>
          <a:p>
            <a:pPr marL="914400" lvl="0" indent="0" algn="l" rtl="0">
              <a:spcBef>
                <a:spcPts val="0"/>
              </a:spcBef>
              <a:spcAft>
                <a:spcPts val="0"/>
              </a:spcAft>
              <a:buNone/>
            </a:pPr>
            <a:r>
              <a:rPr lang="en-US" sz="2000"/>
              <a:t>-“Coffee with the Counselor”</a:t>
            </a:r>
            <a:endParaRPr sz="2000"/>
          </a:p>
          <a:p>
            <a:pPr marL="914400" lvl="0" indent="0" algn="l" rtl="0">
              <a:spcBef>
                <a:spcPts val="0"/>
              </a:spcBef>
              <a:spcAft>
                <a:spcPts val="0"/>
              </a:spcAft>
              <a:buNone/>
            </a:pPr>
            <a:r>
              <a:rPr lang="en-US" sz="2000"/>
              <a:t>-Coping skills/De-Escalation</a:t>
            </a:r>
            <a:endParaRPr sz="2000"/>
          </a:p>
          <a:p>
            <a:pPr marL="914400" lvl="0" indent="0" algn="l" rtl="0">
              <a:spcBef>
                <a:spcPts val="0"/>
              </a:spcBef>
              <a:spcAft>
                <a:spcPts val="0"/>
              </a:spcAft>
              <a:buNone/>
            </a:pPr>
            <a:r>
              <a:rPr lang="en-US" sz="2000"/>
              <a:t>-Conflict resolution </a:t>
            </a:r>
            <a:endParaRPr sz="2000"/>
          </a:p>
          <a:p>
            <a:pPr marL="914400" lvl="0" indent="0" algn="l" rtl="0">
              <a:spcBef>
                <a:spcPts val="0"/>
              </a:spcBef>
              <a:spcAft>
                <a:spcPts val="0"/>
              </a:spcAft>
              <a:buNone/>
            </a:pPr>
            <a:r>
              <a:rPr lang="en-US" sz="2000"/>
              <a:t>-Prevention and Awareness</a:t>
            </a:r>
            <a:endParaRPr sz="2000"/>
          </a:p>
          <a:p>
            <a:pPr marL="1600200" lvl="3" indent="-229869" algn="l" rtl="0">
              <a:spcBef>
                <a:spcPts val="0"/>
              </a:spcBef>
              <a:spcAft>
                <a:spcPts val="0"/>
              </a:spcAft>
              <a:buSzPts val="2000"/>
              <a:buChar char="▪"/>
            </a:pPr>
            <a:r>
              <a:rPr lang="en-US" sz="2000"/>
              <a:t>Mental Health/Suicide Prevention</a:t>
            </a:r>
            <a:endParaRPr sz="2000"/>
          </a:p>
          <a:p>
            <a:pPr marL="1600200" lvl="3" indent="-229869" algn="l" rtl="0">
              <a:spcBef>
                <a:spcPts val="0"/>
              </a:spcBef>
              <a:spcAft>
                <a:spcPts val="0"/>
              </a:spcAft>
              <a:buSzPts val="2000"/>
              <a:buChar char="▪"/>
            </a:pPr>
            <a:r>
              <a:rPr lang="en-US" sz="2000"/>
              <a:t>Bullying/Healthy Relationships</a:t>
            </a:r>
            <a:endParaRPr sz="2000"/>
          </a:p>
          <a:p>
            <a:pPr marL="1600200" lvl="3" indent="-229869" algn="l" rtl="0">
              <a:spcBef>
                <a:spcPts val="0"/>
              </a:spcBef>
              <a:spcAft>
                <a:spcPts val="0"/>
              </a:spcAft>
              <a:buSzPts val="2000"/>
              <a:buChar char="▪"/>
            </a:pPr>
            <a:r>
              <a:rPr lang="en-US" sz="2000"/>
              <a:t>Substance Use</a:t>
            </a:r>
            <a:endParaRPr sz="2000"/>
          </a:p>
          <a:p>
            <a:pPr marL="1600200" lvl="3" indent="-229869" algn="l" rtl="0">
              <a:spcBef>
                <a:spcPts val="0"/>
              </a:spcBef>
              <a:spcAft>
                <a:spcPts val="0"/>
              </a:spcAft>
              <a:buSzPts val="2000"/>
              <a:buChar char="▪"/>
            </a:pPr>
            <a:r>
              <a:rPr lang="en-US" sz="2000"/>
              <a:t>RAKS (Random Acts of Kindness)</a:t>
            </a:r>
            <a:endParaRPr sz="2000"/>
          </a:p>
          <a:p>
            <a:pPr marL="1600200" lvl="3" indent="-229869" algn="l" rtl="0">
              <a:spcBef>
                <a:spcPts val="0"/>
              </a:spcBef>
              <a:spcAft>
                <a:spcPts val="0"/>
              </a:spcAft>
              <a:buSzPts val="2000"/>
              <a:buChar char="▪"/>
            </a:pPr>
            <a:r>
              <a:rPr lang="en-US" sz="2000"/>
              <a:t>Peer Helpers</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9dd9ead663_2_10"/>
          <p:cNvSpPr txBox="1">
            <a:spLocks noGrp="1"/>
          </p:cNvSpPr>
          <p:nvPr>
            <p:ph type="title"/>
          </p:nvPr>
        </p:nvSpPr>
        <p:spPr>
          <a:xfrm>
            <a:off x="888631" y="2349925"/>
            <a:ext cx="3498900" cy="2456400"/>
          </a:xfrm>
          <a:prstGeom prst="rect">
            <a:avLst/>
          </a:prstGeom>
        </p:spPr>
        <p:txBody>
          <a:bodyPr spcFirstLastPara="1" wrap="square" lIns="228600" tIns="228600" rIns="228600" bIns="228600" anchor="ctr" anchorCtr="0">
            <a:noAutofit/>
          </a:bodyPr>
          <a:lstStyle/>
          <a:p>
            <a:pPr marL="0" lvl="0" indent="0" algn="ctr" rtl="0">
              <a:spcBef>
                <a:spcPts val="0"/>
              </a:spcBef>
              <a:spcAft>
                <a:spcPts val="0"/>
              </a:spcAft>
              <a:buNone/>
            </a:pPr>
            <a:r>
              <a:rPr lang="en-US"/>
              <a:t>Chickasaw Middle School Continued</a:t>
            </a:r>
            <a:endParaRPr/>
          </a:p>
        </p:txBody>
      </p:sp>
      <p:sp>
        <p:nvSpPr>
          <p:cNvPr id="432" name="Google Shape;432;g9dd9ead663_2_10"/>
          <p:cNvSpPr txBox="1">
            <a:spLocks noGrp="1"/>
          </p:cNvSpPr>
          <p:nvPr>
            <p:ph type="body" idx="1"/>
          </p:nvPr>
        </p:nvSpPr>
        <p:spPr>
          <a:xfrm>
            <a:off x="4528450" y="209000"/>
            <a:ext cx="7471800" cy="6462000"/>
          </a:xfrm>
          <a:prstGeom prst="rect">
            <a:avLst/>
          </a:prstGeom>
        </p:spPr>
        <p:txBody>
          <a:bodyPr spcFirstLastPara="1" wrap="square" lIns="91425" tIns="45700" rIns="91425" bIns="45700" anchor="ctr" anchorCtr="0">
            <a:noAutofit/>
          </a:bodyPr>
          <a:lstStyle/>
          <a:p>
            <a:pPr marL="685800" lvl="1" indent="-242569" algn="l" rtl="0">
              <a:spcBef>
                <a:spcPts val="0"/>
              </a:spcBef>
              <a:spcAft>
                <a:spcPts val="0"/>
              </a:spcAft>
              <a:buSzPts val="2200"/>
              <a:buChar char="▪"/>
            </a:pPr>
            <a:endParaRPr sz="2200" b="1"/>
          </a:p>
          <a:p>
            <a:pPr marL="457200" lvl="0" indent="0" algn="l" rtl="0">
              <a:spcBef>
                <a:spcPts val="0"/>
              </a:spcBef>
              <a:spcAft>
                <a:spcPts val="0"/>
              </a:spcAft>
              <a:buNone/>
            </a:pPr>
            <a:endParaRPr sz="2200" b="1"/>
          </a:p>
          <a:p>
            <a:pPr marL="457200" lvl="0" indent="0" algn="l" rtl="0">
              <a:spcBef>
                <a:spcPts val="0"/>
              </a:spcBef>
              <a:spcAft>
                <a:spcPts val="0"/>
              </a:spcAft>
              <a:buNone/>
            </a:pPr>
            <a:endParaRPr sz="2200" b="1"/>
          </a:p>
          <a:p>
            <a:pPr marL="685800" lvl="1" indent="-242569" algn="l" rtl="0">
              <a:spcBef>
                <a:spcPts val="0"/>
              </a:spcBef>
              <a:spcAft>
                <a:spcPts val="0"/>
              </a:spcAft>
              <a:buSzPts val="2200"/>
              <a:buChar char="▪"/>
            </a:pPr>
            <a:r>
              <a:rPr lang="en-US" sz="2200" b="1"/>
              <a:t>Career: </a:t>
            </a:r>
            <a:endParaRPr sz="2200" b="1"/>
          </a:p>
          <a:p>
            <a:pPr marL="914400" lvl="0" indent="0" algn="l" rtl="0">
              <a:spcBef>
                <a:spcPts val="0"/>
              </a:spcBef>
              <a:spcAft>
                <a:spcPts val="0"/>
              </a:spcAft>
              <a:buNone/>
            </a:pPr>
            <a:r>
              <a:rPr lang="en-US" sz="2200"/>
              <a:t>-Career Exploration Classes</a:t>
            </a:r>
            <a:endParaRPr sz="2200"/>
          </a:p>
          <a:p>
            <a:pPr marL="914400" lvl="0" indent="0" algn="l" rtl="0">
              <a:spcBef>
                <a:spcPts val="0"/>
              </a:spcBef>
              <a:spcAft>
                <a:spcPts val="0"/>
              </a:spcAft>
              <a:buClr>
                <a:schemeClr val="dk1"/>
              </a:buClr>
              <a:buSzPts val="1100"/>
              <a:buFont typeface="Arial"/>
              <a:buNone/>
            </a:pPr>
            <a:r>
              <a:rPr lang="en-US" sz="2200"/>
              <a:t>-Career Courses in Agriscience, Manufacturing, &amp; Business</a:t>
            </a:r>
            <a:endParaRPr sz="2200"/>
          </a:p>
          <a:p>
            <a:pPr marL="914400" lvl="0" indent="0" algn="l" rtl="0">
              <a:spcBef>
                <a:spcPts val="0"/>
              </a:spcBef>
              <a:spcAft>
                <a:spcPts val="0"/>
              </a:spcAft>
              <a:buClr>
                <a:schemeClr val="dk1"/>
              </a:buClr>
              <a:buSzPts val="1100"/>
              <a:buFont typeface="Arial"/>
              <a:buNone/>
            </a:pPr>
            <a:r>
              <a:rPr lang="en-US" sz="2200"/>
              <a:t>-Worlds of Opportunity Career Expo (8th grade)</a:t>
            </a:r>
            <a:endParaRPr sz="2200"/>
          </a:p>
          <a:p>
            <a:pPr marL="914400" lvl="0" indent="0" algn="l" rtl="0">
              <a:spcBef>
                <a:spcPts val="0"/>
              </a:spcBef>
              <a:spcAft>
                <a:spcPts val="0"/>
              </a:spcAft>
              <a:buClr>
                <a:schemeClr val="dk1"/>
              </a:buClr>
              <a:buSzPts val="1100"/>
              <a:buFont typeface="Arial"/>
              <a:buNone/>
            </a:pPr>
            <a:r>
              <a:rPr lang="en-US" sz="2200"/>
              <a:t>-Kuder (Alabama Career Planning System)</a:t>
            </a:r>
            <a:endParaRPr sz="2200"/>
          </a:p>
          <a:p>
            <a:pPr marL="914400" lvl="0" indent="0" algn="l" rtl="0">
              <a:spcBef>
                <a:spcPts val="0"/>
              </a:spcBef>
              <a:spcAft>
                <a:spcPts val="0"/>
              </a:spcAft>
              <a:buClr>
                <a:schemeClr val="dk1"/>
              </a:buClr>
              <a:buSzPts val="1100"/>
              <a:buFont typeface="Arial"/>
              <a:buNone/>
            </a:pPr>
            <a:r>
              <a:rPr lang="en-US" sz="2200"/>
              <a:t>-Career Awareness Month</a:t>
            </a:r>
            <a:endParaRPr sz="2200"/>
          </a:p>
          <a:p>
            <a:pPr marL="914400" lvl="0" indent="0" algn="l" rtl="0">
              <a:spcBef>
                <a:spcPts val="0"/>
              </a:spcBef>
              <a:spcAft>
                <a:spcPts val="0"/>
              </a:spcAft>
              <a:buNone/>
            </a:pPr>
            <a:r>
              <a:rPr lang="en-US" sz="2200"/>
              <a:t>-Career Guest Speakers</a:t>
            </a:r>
            <a:endParaRPr sz="2200"/>
          </a:p>
          <a:p>
            <a:pPr marL="914400" lvl="0" indent="0" algn="l" rtl="0">
              <a:spcBef>
                <a:spcPts val="0"/>
              </a:spcBef>
              <a:spcAft>
                <a:spcPts val="0"/>
              </a:spcAft>
              <a:buNone/>
            </a:pPr>
            <a:endParaRPr sz="2200"/>
          </a:p>
          <a:p>
            <a:pPr marL="914400" lvl="0" indent="0" algn="l" rtl="0">
              <a:spcBef>
                <a:spcPts val="0"/>
              </a:spcBef>
              <a:spcAft>
                <a:spcPts val="0"/>
              </a:spcAft>
              <a:buNone/>
            </a:pPr>
            <a:r>
              <a:rPr lang="en-US" sz="2200"/>
              <a:t>-Google Classroom Codes…</a:t>
            </a:r>
            <a:endParaRPr sz="2200"/>
          </a:p>
          <a:p>
            <a:pPr marL="914400" lvl="0" indent="0" algn="l" rtl="0">
              <a:spcBef>
                <a:spcPts val="0"/>
              </a:spcBef>
              <a:spcAft>
                <a:spcPts val="0"/>
              </a:spcAft>
              <a:buNone/>
            </a:pPr>
            <a:r>
              <a:rPr lang="en-US" sz="2200"/>
              <a:t>    -6th grade: ihz2zie</a:t>
            </a:r>
            <a:endParaRPr sz="2200"/>
          </a:p>
          <a:p>
            <a:pPr marL="914400" lvl="0" indent="0" algn="l" rtl="0">
              <a:spcBef>
                <a:spcPts val="0"/>
              </a:spcBef>
              <a:spcAft>
                <a:spcPts val="0"/>
              </a:spcAft>
              <a:buNone/>
            </a:pPr>
            <a:r>
              <a:rPr lang="en-US" sz="2200"/>
              <a:t>    -7th grade: bbb2zie</a:t>
            </a:r>
            <a:endParaRPr sz="2200"/>
          </a:p>
          <a:p>
            <a:pPr marL="914400" lvl="0" indent="0" algn="l" rtl="0">
              <a:spcBef>
                <a:spcPts val="0"/>
              </a:spcBef>
              <a:spcAft>
                <a:spcPts val="0"/>
              </a:spcAft>
              <a:buNone/>
            </a:pPr>
            <a:r>
              <a:rPr lang="en-US" sz="2200"/>
              <a:t>    -8th grade: ncvim2s</a:t>
            </a:r>
            <a:endParaRPr sz="2200"/>
          </a:p>
          <a:p>
            <a:pPr marL="914400" lvl="0" indent="0" algn="l" rtl="0">
              <a:spcBef>
                <a:spcPts val="0"/>
              </a:spcBef>
              <a:spcAft>
                <a:spcPts val="0"/>
              </a:spcAft>
              <a:buNone/>
            </a:pPr>
            <a:r>
              <a:rPr lang="en-US" sz="2200"/>
              <a:t>kgraham@chickasawschools.com</a:t>
            </a:r>
            <a:endParaRPr sz="2200"/>
          </a:p>
          <a:p>
            <a:pPr marL="0" lvl="0" indent="0" algn="l" rtl="0">
              <a:spcBef>
                <a:spcPts val="0"/>
              </a:spcBef>
              <a:spcAft>
                <a:spcPts val="0"/>
              </a:spcAft>
              <a:buNone/>
            </a:pPr>
            <a:endParaRPr sz="2200"/>
          </a:p>
          <a:p>
            <a:pPr marL="914400" lvl="0" indent="0" algn="l" rtl="0">
              <a:spcBef>
                <a:spcPts val="0"/>
              </a:spcBef>
              <a:spcAft>
                <a:spcPts val="0"/>
              </a:spcAft>
              <a:buNone/>
            </a:pPr>
            <a:endParaRPr sz="2200"/>
          </a:p>
          <a:p>
            <a:pPr marL="914400" lvl="0" indent="0" algn="l" rtl="0">
              <a:spcBef>
                <a:spcPts val="0"/>
              </a:spcBef>
              <a:spcAft>
                <a:spcPts val="0"/>
              </a:spcAft>
              <a:buClr>
                <a:schemeClr val="dk1"/>
              </a:buClr>
              <a:buSzPts val="1100"/>
              <a:buFont typeface="Arial"/>
              <a:buNone/>
            </a:pPr>
            <a:endParaRPr sz="2200"/>
          </a:p>
          <a:p>
            <a:pPr marL="0" lvl="0" indent="0" algn="l" rtl="0">
              <a:spcBef>
                <a:spcPts val="10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2"/>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3600"/>
              <a:buFont typeface="Calibri"/>
              <a:buNone/>
            </a:pPr>
            <a:r>
              <a:rPr lang="en-US" sz="3600"/>
              <a:t>Chickasaw High School – </a:t>
            </a:r>
            <a:br>
              <a:rPr lang="en-US" sz="3600"/>
            </a:br>
            <a:r>
              <a:rPr lang="en-US" sz="3600"/>
              <a:t>Robbie Durr</a:t>
            </a:r>
            <a:endParaRPr sz="3600"/>
          </a:p>
        </p:txBody>
      </p:sp>
      <p:sp>
        <p:nvSpPr>
          <p:cNvPr id="438" name="Google Shape;438;p12"/>
          <p:cNvSpPr txBox="1">
            <a:spLocks noGrp="1"/>
          </p:cNvSpPr>
          <p:nvPr>
            <p:ph type="body" idx="1"/>
          </p:nvPr>
        </p:nvSpPr>
        <p:spPr>
          <a:xfrm>
            <a:off x="4709725" y="-259775"/>
            <a:ext cx="7229700" cy="7260600"/>
          </a:xfrm>
          <a:prstGeom prst="rect">
            <a:avLst/>
          </a:prstGeom>
          <a:noFill/>
          <a:ln>
            <a:noFill/>
          </a:ln>
        </p:spPr>
        <p:txBody>
          <a:bodyPr spcFirstLastPara="1" wrap="square" lIns="91425" tIns="45700" rIns="91425" bIns="45700" anchor="ctr" anchorCtr="0">
            <a:normAutofit/>
          </a:bodyPr>
          <a:lstStyle/>
          <a:p>
            <a:pPr marL="228600" lvl="0" indent="-229870" algn="l" rtl="0">
              <a:spcBef>
                <a:spcPts val="0"/>
              </a:spcBef>
              <a:spcAft>
                <a:spcPts val="0"/>
              </a:spcAft>
              <a:buSzPts val="2000"/>
              <a:buChar char="▪"/>
            </a:pPr>
            <a:r>
              <a:rPr lang="en-US" sz="2000" u="sng"/>
              <a:t>Program Goals</a:t>
            </a:r>
            <a:endParaRPr sz="2000" u="sng"/>
          </a:p>
          <a:p>
            <a:pPr marL="685800" lvl="1" indent="-229869" algn="l" rtl="0">
              <a:spcBef>
                <a:spcPts val="0"/>
              </a:spcBef>
              <a:spcAft>
                <a:spcPts val="0"/>
              </a:spcAft>
              <a:buSzPts val="2000"/>
              <a:buChar char="▪"/>
            </a:pPr>
            <a:r>
              <a:rPr lang="en-US" sz="2000"/>
              <a:t>Educational/Academic: </a:t>
            </a:r>
            <a:endParaRPr sz="2000"/>
          </a:p>
          <a:p>
            <a:pPr marL="1143000" lvl="2" indent="-229869" algn="l" rtl="0">
              <a:spcBef>
                <a:spcPts val="0"/>
              </a:spcBef>
              <a:spcAft>
                <a:spcPts val="0"/>
              </a:spcAft>
              <a:buSzPts val="2000"/>
              <a:buChar char="▪"/>
            </a:pPr>
            <a:r>
              <a:rPr lang="en-US" sz="2000"/>
              <a:t>Scheduling/Transcript Audits-Course Selections</a:t>
            </a:r>
            <a:endParaRPr sz="2000"/>
          </a:p>
          <a:p>
            <a:pPr marL="1143000" lvl="2" indent="-229869" algn="l" rtl="0">
              <a:spcBef>
                <a:spcPts val="0"/>
              </a:spcBef>
              <a:spcAft>
                <a:spcPts val="0"/>
              </a:spcAft>
              <a:buSzPts val="2000"/>
              <a:buChar char="▪"/>
            </a:pPr>
            <a:r>
              <a:rPr lang="en-US" sz="2000"/>
              <a:t>College/Career Groups/recruiter liaison</a:t>
            </a:r>
            <a:endParaRPr sz="2000"/>
          </a:p>
          <a:p>
            <a:pPr marL="1143000" lvl="2" indent="-229869" algn="l" rtl="0">
              <a:spcBef>
                <a:spcPts val="0"/>
              </a:spcBef>
              <a:spcAft>
                <a:spcPts val="0"/>
              </a:spcAft>
              <a:buSzPts val="2000"/>
              <a:buChar char="▪"/>
            </a:pPr>
            <a:r>
              <a:rPr lang="en-US" sz="2000"/>
              <a:t>Targeting academic success (grad rate/testing)</a:t>
            </a:r>
            <a:endParaRPr sz="2000"/>
          </a:p>
          <a:p>
            <a:pPr marL="685800" lvl="1" indent="-229869" algn="l" rtl="0">
              <a:spcBef>
                <a:spcPts val="0"/>
              </a:spcBef>
              <a:spcAft>
                <a:spcPts val="0"/>
              </a:spcAft>
              <a:buSzPts val="2000"/>
              <a:buChar char="▪"/>
            </a:pPr>
            <a:r>
              <a:rPr lang="en-US" sz="2000"/>
              <a:t>Personal/Social: </a:t>
            </a:r>
            <a:endParaRPr sz="2000"/>
          </a:p>
          <a:p>
            <a:pPr marL="1143000" lvl="2" indent="-229869" algn="l" rtl="0">
              <a:spcBef>
                <a:spcPts val="0"/>
              </a:spcBef>
              <a:spcAft>
                <a:spcPts val="0"/>
              </a:spcAft>
              <a:buSzPts val="2000"/>
              <a:buChar char="▪"/>
            </a:pPr>
            <a:r>
              <a:rPr lang="en-US" sz="2000"/>
              <a:t>“Coffee with the Counselor”</a:t>
            </a:r>
            <a:endParaRPr sz="2000"/>
          </a:p>
          <a:p>
            <a:pPr marL="1143000" lvl="2" indent="-229869" algn="l" rtl="0">
              <a:spcBef>
                <a:spcPts val="0"/>
              </a:spcBef>
              <a:spcAft>
                <a:spcPts val="0"/>
              </a:spcAft>
              <a:buSzPts val="2000"/>
              <a:buChar char="▪"/>
            </a:pPr>
            <a:r>
              <a:rPr lang="en-US" sz="2000"/>
              <a:t>Coping skills/Goal setting</a:t>
            </a:r>
            <a:endParaRPr sz="2000"/>
          </a:p>
          <a:p>
            <a:pPr marL="1143000" lvl="2" indent="-229869" algn="l" rtl="0">
              <a:spcBef>
                <a:spcPts val="0"/>
              </a:spcBef>
              <a:spcAft>
                <a:spcPts val="0"/>
              </a:spcAft>
              <a:buSzPts val="2000"/>
              <a:buChar char="▪"/>
            </a:pPr>
            <a:r>
              <a:rPr lang="en-US" sz="2000"/>
              <a:t>Prevention and Awareness (Peer Helper Curriculum)</a:t>
            </a:r>
            <a:endParaRPr sz="2000"/>
          </a:p>
          <a:p>
            <a:pPr marL="1600200" lvl="3" indent="-229869" algn="l" rtl="0">
              <a:spcBef>
                <a:spcPts val="0"/>
              </a:spcBef>
              <a:spcAft>
                <a:spcPts val="0"/>
              </a:spcAft>
              <a:buSzPts val="2000"/>
              <a:buChar char="▪"/>
            </a:pPr>
            <a:r>
              <a:rPr lang="en-US" sz="2000"/>
              <a:t>Mental Health/Suicide Prevention</a:t>
            </a:r>
            <a:endParaRPr sz="2000"/>
          </a:p>
          <a:p>
            <a:pPr marL="1600200" lvl="3" indent="-229869" algn="l" rtl="0">
              <a:spcBef>
                <a:spcPts val="0"/>
              </a:spcBef>
              <a:spcAft>
                <a:spcPts val="0"/>
              </a:spcAft>
              <a:buSzPts val="2000"/>
              <a:buChar char="▪"/>
            </a:pPr>
            <a:r>
              <a:rPr lang="en-US" sz="2000"/>
              <a:t>Bullying/Healthy Relationships</a:t>
            </a:r>
            <a:endParaRPr sz="2000"/>
          </a:p>
          <a:p>
            <a:pPr marL="1600200" lvl="3" indent="-229869" algn="l" rtl="0">
              <a:spcBef>
                <a:spcPts val="0"/>
              </a:spcBef>
              <a:spcAft>
                <a:spcPts val="0"/>
              </a:spcAft>
              <a:buSzPts val="2000"/>
              <a:buChar char="▪"/>
            </a:pPr>
            <a:r>
              <a:rPr lang="en-US" sz="2000"/>
              <a:t>Substance Use</a:t>
            </a:r>
            <a:endParaRPr sz="2000"/>
          </a:p>
          <a:p>
            <a:pPr marL="685800" lvl="1" indent="-229869" algn="l" rtl="0">
              <a:spcBef>
                <a:spcPts val="0"/>
              </a:spcBef>
              <a:spcAft>
                <a:spcPts val="0"/>
              </a:spcAft>
              <a:buSzPts val="2000"/>
              <a:buChar char="▪"/>
            </a:pPr>
            <a:r>
              <a:rPr lang="en-US" sz="2000"/>
              <a:t>Career: </a:t>
            </a:r>
            <a:endParaRPr sz="2000"/>
          </a:p>
          <a:p>
            <a:pPr marL="1143000" lvl="2" indent="-229869" algn="l" rtl="0">
              <a:spcBef>
                <a:spcPts val="0"/>
              </a:spcBef>
              <a:spcAft>
                <a:spcPts val="0"/>
              </a:spcAft>
              <a:buSzPts val="2000"/>
              <a:buChar char="▪"/>
            </a:pPr>
            <a:r>
              <a:rPr lang="en-US" sz="2000"/>
              <a:t>Career Exploration</a:t>
            </a:r>
            <a:endParaRPr sz="2000"/>
          </a:p>
          <a:p>
            <a:pPr marL="1143000" lvl="2" indent="-229869" algn="l" rtl="0">
              <a:spcBef>
                <a:spcPts val="0"/>
              </a:spcBef>
              <a:spcAft>
                <a:spcPts val="0"/>
              </a:spcAft>
              <a:buSzPts val="2000"/>
              <a:buChar char="▪"/>
            </a:pPr>
            <a:r>
              <a:rPr lang="en-US" sz="2000"/>
              <a:t>Career-related Outings (Austal/Coastal AL)</a:t>
            </a:r>
            <a:endParaRPr sz="2000"/>
          </a:p>
          <a:p>
            <a:pPr marL="1143000" lvl="2" indent="-229869" algn="l" rtl="0">
              <a:spcBef>
                <a:spcPts val="0"/>
              </a:spcBef>
              <a:spcAft>
                <a:spcPts val="0"/>
              </a:spcAft>
              <a:buSzPts val="2000"/>
              <a:buChar char="▪"/>
            </a:pPr>
            <a:r>
              <a:rPr lang="en-US" sz="2000"/>
              <a:t>Kuder (Alabama Career Planning System)</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9dd9ead663_3_0"/>
          <p:cNvSpPr txBox="1">
            <a:spLocks noGrp="1"/>
          </p:cNvSpPr>
          <p:nvPr>
            <p:ph type="title"/>
          </p:nvPr>
        </p:nvSpPr>
        <p:spPr>
          <a:xfrm>
            <a:off x="888631" y="2349925"/>
            <a:ext cx="3498900" cy="2456400"/>
          </a:xfrm>
          <a:prstGeom prst="rect">
            <a:avLst/>
          </a:prstGeom>
        </p:spPr>
        <p:txBody>
          <a:bodyPr spcFirstLastPara="1" wrap="square" lIns="228600" tIns="228600" rIns="228600" bIns="228600" anchor="ctr" anchorCtr="0">
            <a:noAutofit/>
          </a:bodyPr>
          <a:lstStyle/>
          <a:p>
            <a:pPr marL="0" lvl="0" indent="0" algn="ctr" rtl="0">
              <a:spcBef>
                <a:spcPts val="0"/>
              </a:spcBef>
              <a:spcAft>
                <a:spcPts val="0"/>
              </a:spcAft>
              <a:buClr>
                <a:srgbClr val="FFFEFF"/>
              </a:buClr>
              <a:buSzPts val="3600"/>
              <a:buFont typeface="Calibri"/>
              <a:buNone/>
            </a:pPr>
            <a:r>
              <a:rPr lang="en-US" sz="3600"/>
              <a:t>Chickasaw High School</a:t>
            </a:r>
            <a:endParaRPr/>
          </a:p>
        </p:txBody>
      </p:sp>
      <p:sp>
        <p:nvSpPr>
          <p:cNvPr id="444" name="Google Shape;444;g9dd9ead663_3_0"/>
          <p:cNvSpPr txBox="1">
            <a:spLocks noGrp="1"/>
          </p:cNvSpPr>
          <p:nvPr>
            <p:ph type="body" idx="1"/>
          </p:nvPr>
        </p:nvSpPr>
        <p:spPr>
          <a:xfrm>
            <a:off x="5118450" y="90924"/>
            <a:ext cx="6282000" cy="59607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sz="2200" b="1"/>
              <a:t>Methods of Contact</a:t>
            </a:r>
            <a:endParaRPr sz="2200" b="1"/>
          </a:p>
          <a:p>
            <a:pPr marL="0" lvl="0" indent="0" algn="ctr" rtl="0">
              <a:spcBef>
                <a:spcPts val="1000"/>
              </a:spcBef>
              <a:spcAft>
                <a:spcPts val="0"/>
              </a:spcAft>
              <a:buNone/>
            </a:pPr>
            <a:r>
              <a:rPr lang="en-US" sz="2200"/>
              <a:t>Google Classroom and School Status for students and parents</a:t>
            </a:r>
            <a:endParaRPr sz="2200"/>
          </a:p>
          <a:p>
            <a:pPr marL="0" lvl="0" indent="0" algn="l" rtl="0">
              <a:spcBef>
                <a:spcPts val="1000"/>
              </a:spcBef>
              <a:spcAft>
                <a:spcPts val="0"/>
              </a:spcAft>
              <a:buNone/>
            </a:pPr>
            <a:r>
              <a:rPr lang="en-US" sz="2200"/>
              <a:t>9th Grade Code: 7fkhan6</a:t>
            </a:r>
            <a:endParaRPr sz="2200"/>
          </a:p>
          <a:p>
            <a:pPr marL="0" lvl="0" indent="0" algn="l" rtl="0">
              <a:spcBef>
                <a:spcPts val="1000"/>
              </a:spcBef>
              <a:spcAft>
                <a:spcPts val="0"/>
              </a:spcAft>
              <a:buNone/>
            </a:pPr>
            <a:r>
              <a:rPr lang="en-US" sz="2200"/>
              <a:t>10th Grade Code: x7347vc</a:t>
            </a:r>
            <a:endParaRPr sz="2200"/>
          </a:p>
          <a:p>
            <a:pPr marL="0" lvl="0" indent="0" algn="l" rtl="0">
              <a:spcBef>
                <a:spcPts val="1000"/>
              </a:spcBef>
              <a:spcAft>
                <a:spcPts val="0"/>
              </a:spcAft>
              <a:buNone/>
            </a:pPr>
            <a:r>
              <a:rPr lang="en-US" sz="2200"/>
              <a:t>11th Grade Code: melmwap</a:t>
            </a:r>
            <a:endParaRPr sz="2200"/>
          </a:p>
          <a:p>
            <a:pPr marL="0" lvl="0" indent="0" algn="l" rtl="0">
              <a:spcBef>
                <a:spcPts val="1000"/>
              </a:spcBef>
              <a:spcAft>
                <a:spcPts val="0"/>
              </a:spcAft>
              <a:buNone/>
            </a:pPr>
            <a:r>
              <a:rPr lang="en-US" sz="2200"/>
              <a:t>12th Grade Code: ho5paim</a:t>
            </a:r>
            <a:endParaRPr sz="2200"/>
          </a:p>
          <a:p>
            <a:pPr marL="0" lvl="0" indent="0" algn="ctr" rtl="0">
              <a:spcBef>
                <a:spcPts val="1000"/>
              </a:spcBef>
              <a:spcAft>
                <a:spcPts val="0"/>
              </a:spcAft>
              <a:buNone/>
            </a:pPr>
            <a:r>
              <a:rPr lang="en-US" sz="2200" b="1"/>
              <a:t>My Contact</a:t>
            </a:r>
            <a:endParaRPr sz="2200"/>
          </a:p>
          <a:p>
            <a:pPr marL="0" lvl="0" indent="0" algn="ctr" rtl="0">
              <a:spcBef>
                <a:spcPts val="1000"/>
              </a:spcBef>
              <a:spcAft>
                <a:spcPts val="0"/>
              </a:spcAft>
              <a:buNone/>
            </a:pPr>
            <a:r>
              <a:rPr lang="en-US" sz="2200"/>
              <a:t>rdurr@chickasawschools.com</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3"/>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en-US" sz="3600"/>
              <a:t>Alabama Destinations Career Academy - Brianna Hunter</a:t>
            </a:r>
            <a:endParaRPr sz="3600"/>
          </a:p>
        </p:txBody>
      </p:sp>
      <p:sp>
        <p:nvSpPr>
          <p:cNvPr id="450" name="Google Shape;450;p13"/>
          <p:cNvSpPr txBox="1">
            <a:spLocks noGrp="1"/>
          </p:cNvSpPr>
          <p:nvPr>
            <p:ph type="body" id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p>
            <a:pPr marL="228600" lvl="0" indent="-242570" algn="l" rtl="0">
              <a:lnSpc>
                <a:spcPct val="120000"/>
              </a:lnSpc>
              <a:spcBef>
                <a:spcPts val="0"/>
              </a:spcBef>
              <a:spcAft>
                <a:spcPts val="0"/>
              </a:spcAft>
              <a:buSzPts val="2200"/>
              <a:buChar char="▪"/>
            </a:pPr>
            <a:r>
              <a:rPr lang="en-US" sz="2200" u="sng"/>
              <a:t>Program Goals</a:t>
            </a:r>
            <a:endParaRPr sz="2200" u="sng"/>
          </a:p>
          <a:p>
            <a:pPr marL="685800" lvl="1" indent="-229869" algn="l" rtl="0">
              <a:lnSpc>
                <a:spcPct val="120000"/>
              </a:lnSpc>
              <a:spcBef>
                <a:spcPts val="0"/>
              </a:spcBef>
              <a:spcAft>
                <a:spcPts val="0"/>
              </a:spcAft>
              <a:buSzPts val="2000"/>
              <a:buChar char="▪"/>
            </a:pPr>
            <a:r>
              <a:rPr lang="en-US" sz="2000" b="1"/>
              <a:t>Educational/Academic: </a:t>
            </a:r>
            <a:endParaRPr sz="2000" b="1"/>
          </a:p>
          <a:p>
            <a:pPr marL="1143000" lvl="2" indent="-229869" algn="l" rtl="0">
              <a:lnSpc>
                <a:spcPct val="120000"/>
              </a:lnSpc>
              <a:spcBef>
                <a:spcPts val="0"/>
              </a:spcBef>
              <a:spcAft>
                <a:spcPts val="0"/>
              </a:spcAft>
              <a:buSzPts val="2000"/>
              <a:buChar char="▪"/>
            </a:pPr>
            <a:r>
              <a:rPr lang="en-US" sz="2000"/>
              <a:t>Small groups using interactive resources</a:t>
            </a:r>
            <a:endParaRPr sz="2000"/>
          </a:p>
          <a:p>
            <a:pPr marL="1143000" lvl="2" indent="-229869" algn="l" rtl="0">
              <a:lnSpc>
                <a:spcPct val="120000"/>
              </a:lnSpc>
              <a:spcBef>
                <a:spcPts val="0"/>
              </a:spcBef>
              <a:spcAft>
                <a:spcPts val="0"/>
              </a:spcAft>
              <a:buSzPts val="2000"/>
              <a:buChar char="▪"/>
            </a:pPr>
            <a:r>
              <a:rPr lang="en-US" sz="2000"/>
              <a:t>Interventions with small groups and individuals</a:t>
            </a:r>
            <a:endParaRPr sz="2000"/>
          </a:p>
          <a:p>
            <a:pPr marL="685800" lvl="1" indent="-229869" algn="l" rtl="0">
              <a:lnSpc>
                <a:spcPct val="120000"/>
              </a:lnSpc>
              <a:spcBef>
                <a:spcPts val="0"/>
              </a:spcBef>
              <a:spcAft>
                <a:spcPts val="0"/>
              </a:spcAft>
              <a:buSzPts val="2000"/>
              <a:buChar char="▪"/>
            </a:pPr>
            <a:r>
              <a:rPr lang="en-US" sz="2000" b="1"/>
              <a:t>Personal/Social: </a:t>
            </a:r>
            <a:endParaRPr sz="2000" b="1"/>
          </a:p>
          <a:p>
            <a:pPr marL="1143000" lvl="2" indent="-229869" algn="l" rtl="0">
              <a:lnSpc>
                <a:spcPct val="120000"/>
              </a:lnSpc>
              <a:spcBef>
                <a:spcPts val="0"/>
              </a:spcBef>
              <a:spcAft>
                <a:spcPts val="0"/>
              </a:spcAft>
              <a:buSzPts val="2000"/>
              <a:buChar char="▪"/>
            </a:pPr>
            <a:r>
              <a:rPr lang="en-US" sz="2000"/>
              <a:t>“Cocoa with the Counselor”</a:t>
            </a:r>
            <a:endParaRPr sz="2000"/>
          </a:p>
          <a:p>
            <a:pPr marL="1143000" lvl="2" indent="-229869" algn="l" rtl="0">
              <a:lnSpc>
                <a:spcPct val="120000"/>
              </a:lnSpc>
              <a:spcBef>
                <a:spcPts val="0"/>
              </a:spcBef>
              <a:spcAft>
                <a:spcPts val="0"/>
              </a:spcAft>
              <a:buSzPts val="2000"/>
              <a:buChar char="▪"/>
            </a:pPr>
            <a:r>
              <a:rPr lang="en-US" sz="2000"/>
              <a:t>Coping skills</a:t>
            </a:r>
            <a:endParaRPr sz="2000"/>
          </a:p>
          <a:p>
            <a:pPr marL="1143000" lvl="2" indent="-229869" algn="l" rtl="0">
              <a:lnSpc>
                <a:spcPct val="120000"/>
              </a:lnSpc>
              <a:spcBef>
                <a:spcPts val="0"/>
              </a:spcBef>
              <a:spcAft>
                <a:spcPts val="0"/>
              </a:spcAft>
              <a:buSzPts val="2000"/>
              <a:buChar char="▪"/>
            </a:pPr>
            <a:r>
              <a:rPr lang="en-US" sz="2000"/>
              <a:t>Prevention and Awareness</a:t>
            </a:r>
            <a:endParaRPr sz="2000"/>
          </a:p>
          <a:p>
            <a:pPr marL="1600200" lvl="3" indent="-229869" algn="l" rtl="0">
              <a:lnSpc>
                <a:spcPct val="120000"/>
              </a:lnSpc>
              <a:spcBef>
                <a:spcPts val="0"/>
              </a:spcBef>
              <a:spcAft>
                <a:spcPts val="0"/>
              </a:spcAft>
              <a:buSzPts val="2000"/>
              <a:buChar char="▪"/>
            </a:pPr>
            <a:r>
              <a:rPr lang="en-US" sz="2000"/>
              <a:t>Mental Health</a:t>
            </a:r>
            <a:endParaRPr sz="2000"/>
          </a:p>
          <a:p>
            <a:pPr marL="1600200" lvl="3" indent="-229869" algn="l" rtl="0">
              <a:lnSpc>
                <a:spcPct val="120000"/>
              </a:lnSpc>
              <a:spcBef>
                <a:spcPts val="0"/>
              </a:spcBef>
              <a:spcAft>
                <a:spcPts val="0"/>
              </a:spcAft>
              <a:buSzPts val="2000"/>
              <a:buChar char="▪"/>
            </a:pPr>
            <a:r>
              <a:rPr lang="en-US" sz="2000"/>
              <a:t>Bullying</a:t>
            </a:r>
            <a:endParaRPr sz="2000"/>
          </a:p>
          <a:p>
            <a:pPr marL="1600200" lvl="3" indent="-229869" algn="l" rtl="0">
              <a:lnSpc>
                <a:spcPct val="120000"/>
              </a:lnSpc>
              <a:spcBef>
                <a:spcPts val="0"/>
              </a:spcBef>
              <a:spcAft>
                <a:spcPts val="0"/>
              </a:spcAft>
              <a:buSzPts val="2000"/>
              <a:buChar char="▪"/>
            </a:pPr>
            <a:r>
              <a:rPr lang="en-US" sz="2000"/>
              <a:t>Substance Use</a:t>
            </a:r>
            <a:endParaRPr sz="2000"/>
          </a:p>
          <a:p>
            <a:pPr marL="685800" lvl="1" indent="-229869" algn="l" rtl="0">
              <a:lnSpc>
                <a:spcPct val="120000"/>
              </a:lnSpc>
              <a:spcBef>
                <a:spcPts val="0"/>
              </a:spcBef>
              <a:spcAft>
                <a:spcPts val="0"/>
              </a:spcAft>
              <a:buSzPts val="2000"/>
              <a:buChar char="▪"/>
            </a:pPr>
            <a:r>
              <a:rPr lang="en-US" sz="2000" b="1"/>
              <a:t>Career: </a:t>
            </a:r>
            <a:endParaRPr sz="2000" b="1"/>
          </a:p>
          <a:p>
            <a:pPr marL="1143000" lvl="2" indent="-229869" algn="l" rtl="0">
              <a:lnSpc>
                <a:spcPct val="120000"/>
              </a:lnSpc>
              <a:spcBef>
                <a:spcPts val="0"/>
              </a:spcBef>
              <a:spcAft>
                <a:spcPts val="0"/>
              </a:spcAft>
              <a:buSzPts val="2000"/>
              <a:buChar char="▪"/>
            </a:pPr>
            <a:r>
              <a:rPr lang="en-US" sz="2000"/>
              <a:t>Career Exploration Classes</a:t>
            </a:r>
            <a:endParaRPr sz="2000"/>
          </a:p>
          <a:p>
            <a:pPr marL="1143000" lvl="2" indent="-229869" algn="l" rtl="0">
              <a:lnSpc>
                <a:spcPct val="120000"/>
              </a:lnSpc>
              <a:spcBef>
                <a:spcPts val="0"/>
              </a:spcBef>
              <a:spcAft>
                <a:spcPts val="0"/>
              </a:spcAft>
              <a:buSzPts val="2000"/>
              <a:buChar char="▪"/>
            </a:pPr>
            <a:r>
              <a:rPr lang="en-US" sz="2000"/>
              <a:t>Career-related Outings </a:t>
            </a:r>
            <a:endParaRPr sz="2000"/>
          </a:p>
          <a:p>
            <a:pPr marL="1143000" lvl="2" indent="-229869" algn="l" rtl="0">
              <a:lnSpc>
                <a:spcPct val="120000"/>
              </a:lnSpc>
              <a:spcBef>
                <a:spcPts val="0"/>
              </a:spcBef>
              <a:spcAft>
                <a:spcPts val="0"/>
              </a:spcAft>
              <a:buSzPts val="2000"/>
              <a:buChar char="▪"/>
            </a:pPr>
            <a:r>
              <a:rPr lang="en-US" sz="2000"/>
              <a:t>Kuder Galaxy/Navigator</a:t>
            </a:r>
            <a:endParaRPr sz="2000"/>
          </a:p>
        </p:txBody>
      </p:sp>
      <p:pic>
        <p:nvPicPr>
          <p:cNvPr id="451" name="Google Shape;451;p13"/>
          <p:cNvPicPr preferRelativeResize="0"/>
          <p:nvPr/>
        </p:nvPicPr>
        <p:blipFill>
          <a:blip r:embed="rId3">
            <a:alphaModFix/>
          </a:blip>
          <a:stretch>
            <a:fillRect/>
          </a:stretch>
        </p:blipFill>
        <p:spPr>
          <a:xfrm>
            <a:off x="9649225" y="5160200"/>
            <a:ext cx="2542775" cy="1569125"/>
          </a:xfrm>
          <a:prstGeom prst="rect">
            <a:avLst/>
          </a:prstGeom>
          <a:noFill/>
          <a:ln>
            <a:noFill/>
          </a:ln>
        </p:spPr>
      </p:pic>
      <p:sp>
        <p:nvSpPr>
          <p:cNvPr id="452" name="Google Shape;452;p13"/>
          <p:cNvSpPr txBox="1"/>
          <p:nvPr/>
        </p:nvSpPr>
        <p:spPr>
          <a:xfrm>
            <a:off x="537175" y="5716500"/>
            <a:ext cx="4709100" cy="114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latin typeface="Rockwell"/>
                <a:ea typeface="Rockwell"/>
                <a:cs typeface="Rockwell"/>
                <a:sym typeface="Rockwell"/>
              </a:rPr>
              <a:t>Contact Information</a:t>
            </a:r>
            <a:endParaRPr sz="2000" b="1">
              <a:latin typeface="Rockwell"/>
              <a:ea typeface="Rockwell"/>
              <a:cs typeface="Rockwell"/>
              <a:sym typeface="Rockwell"/>
            </a:endParaRPr>
          </a:p>
          <a:p>
            <a:pPr marL="0" lvl="0" indent="0" algn="ctr" rtl="0">
              <a:spcBef>
                <a:spcPts val="0"/>
              </a:spcBef>
              <a:spcAft>
                <a:spcPts val="0"/>
              </a:spcAft>
              <a:buNone/>
            </a:pPr>
            <a:r>
              <a:rPr lang="en-US" sz="2000" u="sng">
                <a:solidFill>
                  <a:schemeClr val="hlink"/>
                </a:solidFill>
                <a:latin typeface="Rockwell"/>
                <a:ea typeface="Rockwell"/>
                <a:cs typeface="Rockwell"/>
                <a:sym typeface="Rockwell"/>
                <a:hlinkClick r:id="rId4"/>
              </a:rPr>
              <a:t>bhunter@alabamadca.org</a:t>
            </a:r>
            <a:endParaRPr sz="2000">
              <a:latin typeface="Rockwell"/>
              <a:ea typeface="Rockwell"/>
              <a:cs typeface="Rockwell"/>
              <a:sym typeface="Rockwell"/>
            </a:endParaRPr>
          </a:p>
          <a:p>
            <a:pPr marL="0" lvl="0" indent="0" algn="ctr" rtl="0">
              <a:spcBef>
                <a:spcPts val="0"/>
              </a:spcBef>
              <a:spcAft>
                <a:spcPts val="0"/>
              </a:spcAft>
              <a:buNone/>
            </a:pPr>
            <a:r>
              <a:rPr lang="en-US" sz="2000" u="sng">
                <a:solidFill>
                  <a:schemeClr val="hlink"/>
                </a:solidFill>
                <a:latin typeface="Rockwell"/>
                <a:ea typeface="Rockwell"/>
                <a:cs typeface="Rockwell"/>
                <a:sym typeface="Rockwell"/>
                <a:hlinkClick r:id="rId5"/>
              </a:rPr>
              <a:t>bhunter@chickasawschools.com</a:t>
            </a:r>
            <a:endParaRPr sz="2000">
              <a:latin typeface="Rockwell"/>
              <a:ea typeface="Rockwell"/>
              <a:cs typeface="Rockwell"/>
              <a:sym typeface="Rockwell"/>
            </a:endParaRPr>
          </a:p>
          <a:p>
            <a:pPr marL="0" lvl="0" indent="0" algn="ctr" rtl="0">
              <a:spcBef>
                <a:spcPts val="0"/>
              </a:spcBef>
              <a:spcAft>
                <a:spcPts val="0"/>
              </a:spcAft>
              <a:buNone/>
            </a:pPr>
            <a:endParaRPr sz="2000">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3600"/>
              <a:buFont typeface="Calibri"/>
              <a:buNone/>
            </a:pPr>
            <a:r>
              <a:rPr lang="en-US" sz="3600"/>
              <a:t>What is a Counseling Advisory Council?</a:t>
            </a:r>
            <a:endParaRPr sz="3600"/>
          </a:p>
        </p:txBody>
      </p:sp>
      <p:pic>
        <p:nvPicPr>
          <p:cNvPr id="345" name="Google Shape;345;p2"/>
          <p:cNvPicPr preferRelativeResize="0">
            <a:picLocks noGrp="1"/>
          </p:cNvPicPr>
          <p:nvPr>
            <p:ph type="body" idx="1"/>
          </p:nvPr>
        </p:nvPicPr>
        <p:blipFill rotWithShape="1">
          <a:blip r:embed="rId3">
            <a:alphaModFix/>
          </a:blip>
          <a:srcRect/>
          <a:stretch/>
        </p:blipFill>
        <p:spPr>
          <a:xfrm>
            <a:off x="5118100" y="1265326"/>
            <a:ext cx="6281738" cy="43241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9dd9ead663_2_0"/>
          <p:cNvSpPr txBox="1">
            <a:spLocks noGrp="1"/>
          </p:cNvSpPr>
          <p:nvPr>
            <p:ph type="title"/>
          </p:nvPr>
        </p:nvSpPr>
        <p:spPr>
          <a:xfrm>
            <a:off x="888631" y="2349925"/>
            <a:ext cx="3498900" cy="2456400"/>
          </a:xfrm>
          <a:prstGeom prst="rect">
            <a:avLst/>
          </a:prstGeom>
        </p:spPr>
        <p:txBody>
          <a:bodyPr spcFirstLastPara="1" wrap="square" lIns="228600" tIns="228600" rIns="228600" bIns="228600" anchor="ctr" anchorCtr="0">
            <a:noAutofit/>
          </a:bodyPr>
          <a:lstStyle/>
          <a:p>
            <a:pPr marL="0" lvl="0" indent="0" algn="ctr" rtl="0">
              <a:spcBef>
                <a:spcPts val="0"/>
              </a:spcBef>
              <a:spcAft>
                <a:spcPts val="0"/>
              </a:spcAft>
              <a:buNone/>
            </a:pPr>
            <a:r>
              <a:rPr lang="en-US"/>
              <a:t>Career Coach - Elizabeth Nelson</a:t>
            </a:r>
            <a:endParaRPr/>
          </a:p>
        </p:txBody>
      </p:sp>
      <p:sp>
        <p:nvSpPr>
          <p:cNvPr id="458" name="Google Shape;458;g9dd9ead663_2_0"/>
          <p:cNvSpPr txBox="1">
            <a:spLocks noGrp="1"/>
          </p:cNvSpPr>
          <p:nvPr>
            <p:ph type="body" idx="1"/>
          </p:nvPr>
        </p:nvSpPr>
        <p:spPr>
          <a:xfrm>
            <a:off x="5118447" y="803186"/>
            <a:ext cx="6282000" cy="52485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n-US"/>
              <a:t>As your career coach I…</a:t>
            </a:r>
            <a:endParaRPr/>
          </a:p>
          <a:p>
            <a:pPr marL="457200" lvl="0" indent="-354330" algn="l" rtl="0">
              <a:spcBef>
                <a:spcPts val="1000"/>
              </a:spcBef>
              <a:spcAft>
                <a:spcPts val="0"/>
              </a:spcAft>
              <a:buSzPts val="1980"/>
              <a:buChar char="▪"/>
            </a:pPr>
            <a:r>
              <a:rPr lang="en-US"/>
              <a:t>Assist with career exploration during one-on-one meetings with every student at Chickasaw High School</a:t>
            </a:r>
            <a:endParaRPr/>
          </a:p>
          <a:p>
            <a:pPr marL="457200" lvl="0" indent="-354330" algn="l" rtl="0">
              <a:spcBef>
                <a:spcPts val="0"/>
              </a:spcBef>
              <a:spcAft>
                <a:spcPts val="0"/>
              </a:spcAft>
              <a:buSzPts val="1980"/>
              <a:buChar char="▪"/>
            </a:pPr>
            <a:r>
              <a:rPr lang="en-US"/>
              <a:t>Present in classrooms to discuss real life scenarios, do career assessments, discuss employability skills</a:t>
            </a:r>
            <a:endParaRPr/>
          </a:p>
          <a:p>
            <a:pPr marL="457200" lvl="0" indent="-354330" algn="l" rtl="0">
              <a:spcBef>
                <a:spcPts val="0"/>
              </a:spcBef>
              <a:spcAft>
                <a:spcPts val="0"/>
              </a:spcAft>
              <a:buSzPts val="1980"/>
              <a:buChar char="▪"/>
            </a:pPr>
            <a:r>
              <a:rPr lang="en-US"/>
              <a:t>Plan field trips and bring in guest speakers</a:t>
            </a:r>
            <a:endParaRPr/>
          </a:p>
          <a:p>
            <a:pPr marL="457200" lvl="0" indent="-354330" algn="l" rtl="0">
              <a:spcBef>
                <a:spcPts val="0"/>
              </a:spcBef>
              <a:spcAft>
                <a:spcPts val="0"/>
              </a:spcAft>
              <a:buSzPts val="1980"/>
              <a:buChar char="▪"/>
            </a:pPr>
            <a:r>
              <a:rPr lang="en-US"/>
              <a:t>Grow and maintain relationships with industry partners</a:t>
            </a:r>
            <a:endParaRPr/>
          </a:p>
          <a:p>
            <a:pPr marL="457200" lvl="0" indent="-354330" algn="l" rtl="0">
              <a:spcBef>
                <a:spcPts val="0"/>
              </a:spcBef>
              <a:spcAft>
                <a:spcPts val="0"/>
              </a:spcAft>
              <a:buSzPts val="1980"/>
              <a:buChar char="▪"/>
            </a:pPr>
            <a:r>
              <a:rPr lang="en-US"/>
              <a:t>Prepare for mock interviews and resume/cover letter writing</a:t>
            </a:r>
            <a:endParaRPr/>
          </a:p>
          <a:p>
            <a:pPr marL="457200" lvl="0" indent="-354330" algn="l" rtl="0">
              <a:spcBef>
                <a:spcPts val="0"/>
              </a:spcBef>
              <a:spcAft>
                <a:spcPts val="0"/>
              </a:spcAft>
              <a:buSzPts val="1980"/>
              <a:buChar char="▪"/>
            </a:pPr>
            <a:r>
              <a:rPr lang="en-US"/>
              <a:t>Assist students with obtaining apprenticeships/internships/job shadowing opportunities</a:t>
            </a:r>
            <a:endParaRPr/>
          </a:p>
          <a:p>
            <a:pPr marL="457200" lvl="0" indent="0" algn="l" rtl="0">
              <a:spcBef>
                <a:spcPts val="1000"/>
              </a:spcBef>
              <a:spcAft>
                <a:spcPts val="0"/>
              </a:spcAft>
              <a:buNone/>
            </a:pPr>
            <a:endParaRPr/>
          </a:p>
        </p:txBody>
      </p:sp>
      <p:sp>
        <p:nvSpPr>
          <p:cNvPr id="459" name="Google Shape;459;g9dd9ead663_2_0"/>
          <p:cNvSpPr txBox="1"/>
          <p:nvPr/>
        </p:nvSpPr>
        <p:spPr>
          <a:xfrm>
            <a:off x="918150" y="5134125"/>
            <a:ext cx="4028700" cy="9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Rockwell"/>
                <a:ea typeface="Rockwell"/>
                <a:cs typeface="Rockwell"/>
                <a:sym typeface="Rockwell"/>
              </a:rPr>
              <a:t>Contact me: </a:t>
            </a:r>
            <a:r>
              <a:rPr lang="en-US" sz="1800" u="sng">
                <a:solidFill>
                  <a:schemeClr val="hlink"/>
                </a:solidFill>
                <a:latin typeface="Rockwell"/>
                <a:ea typeface="Rockwell"/>
                <a:cs typeface="Rockwell"/>
                <a:sym typeface="Rockwell"/>
                <a:hlinkClick r:id="rId3"/>
              </a:rPr>
              <a:t>enelson@chickasawschools.com</a:t>
            </a:r>
            <a:endParaRPr sz="1800">
              <a:latin typeface="Rockwell"/>
              <a:ea typeface="Rockwell"/>
              <a:cs typeface="Rockwell"/>
              <a:sym typeface="Rockwell"/>
            </a:endParaRPr>
          </a:p>
          <a:p>
            <a:pPr marL="0" lvl="0" indent="0" algn="l" rtl="0">
              <a:spcBef>
                <a:spcPts val="0"/>
              </a:spcBef>
              <a:spcAft>
                <a:spcPts val="0"/>
              </a:spcAft>
              <a:buNone/>
            </a:pPr>
            <a:r>
              <a:rPr lang="en-US" sz="1800">
                <a:latin typeface="Rockwell"/>
                <a:ea typeface="Rockwell"/>
                <a:cs typeface="Rockwell"/>
                <a:sym typeface="Rockwell"/>
              </a:rPr>
              <a:t>251-809-4838</a:t>
            </a:r>
            <a:endParaRPr sz="2000">
              <a:latin typeface="Rockwell"/>
              <a:ea typeface="Rockwell"/>
              <a:cs typeface="Rockwell"/>
              <a:sym typeface="Rockwe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9dd9ead663_2_5"/>
          <p:cNvSpPr txBox="1">
            <a:spLocks noGrp="1"/>
          </p:cNvSpPr>
          <p:nvPr>
            <p:ph type="title"/>
          </p:nvPr>
        </p:nvSpPr>
        <p:spPr>
          <a:xfrm>
            <a:off x="888631" y="2349925"/>
            <a:ext cx="3498900" cy="2456400"/>
          </a:xfrm>
          <a:prstGeom prst="rect">
            <a:avLst/>
          </a:prstGeom>
        </p:spPr>
        <p:txBody>
          <a:bodyPr spcFirstLastPara="1" wrap="square" lIns="228600" tIns="228600" rIns="228600" bIns="228600" anchor="ctr" anchorCtr="0">
            <a:noAutofit/>
          </a:bodyPr>
          <a:lstStyle/>
          <a:p>
            <a:pPr marL="0" lvl="0" indent="0" algn="ctr" rtl="0">
              <a:spcBef>
                <a:spcPts val="0"/>
              </a:spcBef>
              <a:spcAft>
                <a:spcPts val="0"/>
              </a:spcAft>
              <a:buNone/>
            </a:pPr>
            <a:r>
              <a:rPr lang="en-US"/>
              <a:t>Mental Health Coordinator - Sean Lowe</a:t>
            </a:r>
            <a:endParaRPr/>
          </a:p>
        </p:txBody>
      </p:sp>
      <p:sp>
        <p:nvSpPr>
          <p:cNvPr id="465" name="Google Shape;465;g9dd9ead663_2_5"/>
          <p:cNvSpPr txBox="1">
            <a:spLocks noGrp="1"/>
          </p:cNvSpPr>
          <p:nvPr>
            <p:ph type="body" idx="1"/>
          </p:nvPr>
        </p:nvSpPr>
        <p:spPr>
          <a:xfrm>
            <a:off x="5118447" y="803186"/>
            <a:ext cx="6282000" cy="52485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n-US"/>
              <a:t>Job Roles/Responsibilities</a:t>
            </a:r>
            <a:endParaRPr/>
          </a:p>
          <a:p>
            <a:pPr marL="0" lvl="0" indent="0" algn="l" rtl="0">
              <a:spcBef>
                <a:spcPts val="1000"/>
              </a:spcBef>
              <a:spcAft>
                <a:spcPts val="0"/>
              </a:spcAft>
              <a:buNone/>
            </a:pPr>
            <a:r>
              <a:rPr lang="en-US"/>
              <a:t>	</a:t>
            </a:r>
            <a:r>
              <a:rPr lang="en-US" sz="4000"/>
              <a:t>I</a:t>
            </a:r>
            <a:r>
              <a:rPr lang="en-US"/>
              <a:t>dentify - students that have attendance, academic, behavior or social/emotional concerns. </a:t>
            </a:r>
            <a:endParaRPr/>
          </a:p>
          <a:p>
            <a:pPr marL="0" lvl="0" indent="0" algn="l" rtl="0">
              <a:spcBef>
                <a:spcPts val="1000"/>
              </a:spcBef>
              <a:spcAft>
                <a:spcPts val="0"/>
              </a:spcAft>
              <a:buNone/>
            </a:pPr>
            <a:r>
              <a:rPr lang="en-US"/>
              <a:t>       </a:t>
            </a:r>
            <a:r>
              <a:rPr lang="en-US" sz="4000"/>
              <a:t>A</a:t>
            </a:r>
            <a:r>
              <a:rPr lang="en-US"/>
              <a:t>ssess - reason for concern - bullying, home life, financial, and/or other factors</a:t>
            </a:r>
            <a:endParaRPr/>
          </a:p>
          <a:p>
            <a:pPr marL="0" lvl="0" indent="0" algn="l" rtl="0">
              <a:spcBef>
                <a:spcPts val="1000"/>
              </a:spcBef>
              <a:spcAft>
                <a:spcPts val="0"/>
              </a:spcAft>
              <a:buNone/>
            </a:pPr>
            <a:r>
              <a:rPr lang="en-US"/>
              <a:t>        </a:t>
            </a:r>
            <a:r>
              <a:rPr lang="en-US" sz="4000"/>
              <a:t>R</a:t>
            </a:r>
            <a:r>
              <a:rPr lang="en-US"/>
              <a:t>efer - locate and connect specific resources to meet the need - family counseling, mental health counseling, social services</a:t>
            </a:r>
            <a:endParaRPr/>
          </a:p>
          <a:p>
            <a:pPr marL="0" lvl="0" indent="0" algn="l" rtl="0">
              <a:spcBef>
                <a:spcPts val="1000"/>
              </a:spcBef>
              <a:spcAft>
                <a:spcPts val="0"/>
              </a:spcAft>
              <a:buNone/>
            </a:pPr>
            <a:r>
              <a:rPr lang="en-US"/>
              <a:t>Contact information: </a:t>
            </a:r>
            <a:r>
              <a:rPr lang="en-US" u="sng">
                <a:solidFill>
                  <a:schemeClr val="hlink"/>
                </a:solidFill>
                <a:hlinkClick r:id="rId3"/>
              </a:rPr>
              <a:t>slowe@chickasawschools.com</a:t>
            </a:r>
            <a:r>
              <a:rPr lang="en-US"/>
              <a:t>, 251-533-0783</a:t>
            </a:r>
            <a:endParaRPr/>
          </a:p>
          <a:p>
            <a:pPr marL="0" lvl="0" indent="0" algn="l" rtl="0">
              <a:spcBef>
                <a:spcPts val="10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4"/>
          <p:cNvSpPr txBox="1">
            <a:spLocks noGrp="1"/>
          </p:cNvSpPr>
          <p:nvPr>
            <p:ph type="title"/>
          </p:nvPr>
        </p:nvSpPr>
        <p:spPr>
          <a:xfrm>
            <a:off x="889000" y="2339669"/>
            <a:ext cx="3500828" cy="2470065"/>
          </a:xfrm>
          <a:prstGeom prst="rect">
            <a:avLst/>
          </a:prstGeom>
          <a:noFill/>
          <a:ln>
            <a:noFill/>
          </a:ln>
        </p:spPr>
        <p:txBody>
          <a:bodyPr spcFirstLastPara="1" wrap="square" lIns="91425" tIns="91425" rIns="91425" bIns="91425"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en-US"/>
              <a:t>Focus Area Carousel</a:t>
            </a:r>
            <a:endParaRPr/>
          </a:p>
        </p:txBody>
      </p:sp>
      <p:sp>
        <p:nvSpPr>
          <p:cNvPr id="471" name="Google Shape;471;p14"/>
          <p:cNvSpPr txBox="1">
            <a:spLocks noGrp="1"/>
          </p:cNvSpPr>
          <p:nvPr>
            <p:ph type="body" idx="1"/>
          </p:nvPr>
        </p:nvSpPr>
        <p:spPr>
          <a:xfrm>
            <a:off x="5120878" y="803187"/>
            <a:ext cx="6269591" cy="2382651"/>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1832"/>
              <a:buChar char="▪"/>
            </a:pPr>
            <a:r>
              <a:rPr lang="en-US" sz="1665"/>
              <a:t>BREAK OUT ROOM - Pick a recorder and a spokesperson.</a:t>
            </a:r>
            <a:endParaRPr sz="1665"/>
          </a:p>
          <a:p>
            <a:pPr marL="228600" lvl="0" indent="-228600" algn="l" rtl="0">
              <a:lnSpc>
                <a:spcPct val="110000"/>
              </a:lnSpc>
              <a:spcBef>
                <a:spcPts val="0"/>
              </a:spcBef>
              <a:spcAft>
                <a:spcPts val="0"/>
              </a:spcAft>
              <a:buSzPts val="1832"/>
              <a:buChar char="▪"/>
            </a:pPr>
            <a:r>
              <a:rPr lang="en-US" sz="1665"/>
              <a:t>Find the focus area you and/or your organization represent</a:t>
            </a:r>
            <a:endParaRPr/>
          </a:p>
          <a:p>
            <a:pPr marL="228600" lvl="0" indent="-228600" algn="l" rtl="0">
              <a:lnSpc>
                <a:spcPct val="110000"/>
              </a:lnSpc>
              <a:spcBef>
                <a:spcPts val="1000"/>
              </a:spcBef>
              <a:spcAft>
                <a:spcPts val="0"/>
              </a:spcAft>
              <a:buSzPts val="1832"/>
              <a:buChar char="▪"/>
            </a:pPr>
            <a:r>
              <a:rPr lang="en-US" sz="1665"/>
              <a:t>Write down current programs and/or activities offered by you or your organization to assist in this area – indicate which school(s) does or can receive this assistance</a:t>
            </a:r>
            <a:endParaRPr/>
          </a:p>
          <a:p>
            <a:pPr marL="228600" lvl="0" indent="-228600" algn="l" rtl="0">
              <a:lnSpc>
                <a:spcPct val="110000"/>
              </a:lnSpc>
              <a:spcBef>
                <a:spcPts val="1000"/>
              </a:spcBef>
              <a:spcAft>
                <a:spcPts val="0"/>
              </a:spcAft>
              <a:buSzPts val="1832"/>
              <a:buChar char="▪"/>
            </a:pPr>
            <a:r>
              <a:rPr lang="en-US" sz="1665"/>
              <a:t>Write down additional ideas for ways you and/or your organization can assist – be sure to indicate the applicable school(s)</a:t>
            </a:r>
            <a:endParaRPr sz="1665"/>
          </a:p>
        </p:txBody>
      </p:sp>
      <p:sp>
        <p:nvSpPr>
          <p:cNvPr id="472" name="Google Shape;472;p14"/>
          <p:cNvSpPr txBox="1">
            <a:spLocks noGrp="1"/>
          </p:cNvSpPr>
          <p:nvPr>
            <p:ph type="body" idx="2"/>
          </p:nvPr>
        </p:nvSpPr>
        <p:spPr>
          <a:xfrm>
            <a:off x="5118447" y="3672162"/>
            <a:ext cx="6272022" cy="2383586"/>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1832"/>
              <a:buChar char="▪"/>
            </a:pPr>
            <a:r>
              <a:rPr lang="en-US" sz="1665"/>
              <a:t>Each group will share out.</a:t>
            </a:r>
            <a:endParaRPr/>
          </a:p>
          <a:p>
            <a:pPr marL="228600" lvl="0" indent="-228600" algn="l" rtl="0">
              <a:lnSpc>
                <a:spcPct val="110000"/>
              </a:lnSpc>
              <a:spcBef>
                <a:spcPts val="1000"/>
              </a:spcBef>
              <a:spcAft>
                <a:spcPts val="0"/>
              </a:spcAft>
              <a:buSzPts val="1832"/>
              <a:buChar char="▪"/>
            </a:pPr>
            <a:r>
              <a:rPr lang="en-US" sz="1665">
                <a:solidFill>
                  <a:schemeClr val="dk1"/>
                </a:solidFill>
                <a:latin typeface="Rockwell"/>
                <a:ea typeface="Rockwell"/>
                <a:cs typeface="Rockwell"/>
                <a:sym typeface="Rockwell"/>
              </a:rPr>
              <a:t>What do you notice about the services they are currently or are planning on offering?</a:t>
            </a:r>
            <a:endParaRPr/>
          </a:p>
          <a:p>
            <a:pPr marL="228600" lvl="0" indent="-228600" algn="l" rtl="0">
              <a:lnSpc>
                <a:spcPct val="110000"/>
              </a:lnSpc>
              <a:spcBef>
                <a:spcPts val="1000"/>
              </a:spcBef>
              <a:spcAft>
                <a:spcPts val="0"/>
              </a:spcAft>
              <a:buSzPts val="1832"/>
              <a:buChar char="▪"/>
            </a:pPr>
            <a:r>
              <a:rPr lang="en-US" sz="1665">
                <a:solidFill>
                  <a:schemeClr val="dk1"/>
                </a:solidFill>
                <a:latin typeface="Rockwell"/>
                <a:ea typeface="Rockwell"/>
                <a:cs typeface="Rockwell"/>
                <a:sym typeface="Rockwell"/>
              </a:rPr>
              <a:t>Were you aware that these services existed?</a:t>
            </a:r>
            <a:endParaRPr/>
          </a:p>
          <a:p>
            <a:pPr marL="228600" lvl="0" indent="-228600" algn="l" rtl="0">
              <a:lnSpc>
                <a:spcPct val="110000"/>
              </a:lnSpc>
              <a:spcBef>
                <a:spcPts val="1000"/>
              </a:spcBef>
              <a:spcAft>
                <a:spcPts val="0"/>
              </a:spcAft>
              <a:buSzPts val="1832"/>
              <a:buChar char="▪"/>
            </a:pPr>
            <a:r>
              <a:rPr lang="en-US" sz="1665">
                <a:solidFill>
                  <a:schemeClr val="dk1"/>
                </a:solidFill>
                <a:latin typeface="Rockwell"/>
                <a:ea typeface="Rockwell"/>
                <a:cs typeface="Rockwell"/>
                <a:sym typeface="Rockwell"/>
              </a:rPr>
              <a:t>Thoughts/Feedback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5"/>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en-US"/>
              <a:t>Next Steps</a:t>
            </a:r>
            <a:endParaRPr/>
          </a:p>
        </p:txBody>
      </p:sp>
      <p:sp>
        <p:nvSpPr>
          <p:cNvPr id="478" name="Google Shape;478;p15"/>
          <p:cNvSpPr txBox="1">
            <a:spLocks noGrp="1"/>
          </p:cNvSpPr>
          <p:nvPr>
            <p:ph type="body" id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2640"/>
              <a:buChar char="▪"/>
            </a:pPr>
            <a:r>
              <a:rPr lang="en-US" sz="2400"/>
              <a:t>Commitment to assist the school counselors with monthly initiatives.</a:t>
            </a:r>
            <a:endParaRPr sz="2400"/>
          </a:p>
          <a:p>
            <a:pPr marL="228600" lvl="0" indent="-213359" algn="l" rtl="0">
              <a:lnSpc>
                <a:spcPct val="120000"/>
              </a:lnSpc>
              <a:spcBef>
                <a:spcPts val="0"/>
              </a:spcBef>
              <a:spcAft>
                <a:spcPts val="0"/>
              </a:spcAft>
              <a:buSzPts val="2400"/>
              <a:buChar char="▪"/>
            </a:pPr>
            <a:r>
              <a:rPr lang="en-US" sz="2400"/>
              <a:t>Counseling Calendar</a:t>
            </a:r>
            <a:endParaRPr sz="2400"/>
          </a:p>
          <a:p>
            <a:pPr marL="228600" lvl="0" indent="-228600" algn="l" rtl="0">
              <a:lnSpc>
                <a:spcPct val="120000"/>
              </a:lnSpc>
              <a:spcBef>
                <a:spcPts val="1000"/>
              </a:spcBef>
              <a:spcAft>
                <a:spcPts val="0"/>
              </a:spcAft>
              <a:buSzPts val="2640"/>
              <a:buChar char="▪"/>
            </a:pPr>
            <a:r>
              <a:rPr lang="en-US" sz="2400"/>
              <a:t>Set next meeting date – March/April 2021</a:t>
            </a:r>
            <a:endParaRPr/>
          </a:p>
          <a:p>
            <a:pPr marL="228600" lvl="0" indent="-102870" algn="l" rtl="0">
              <a:lnSpc>
                <a:spcPct val="120000"/>
              </a:lnSpc>
              <a:spcBef>
                <a:spcPts val="1000"/>
              </a:spcBef>
              <a:spcAft>
                <a:spcPts val="0"/>
              </a:spcAft>
              <a:buSzPts val="198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6"/>
          <p:cNvSpPr txBox="1">
            <a:spLocks noGrp="1"/>
          </p:cNvSpPr>
          <p:nvPr>
            <p:ph type="title"/>
          </p:nvPr>
        </p:nvSpPr>
        <p:spPr>
          <a:xfrm>
            <a:off x="888632" y="2349925"/>
            <a:ext cx="3501196"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en-US"/>
              <a:t>THANK YOU!!!</a:t>
            </a:r>
            <a:endParaRPr/>
          </a:p>
        </p:txBody>
      </p:sp>
      <p:pic>
        <p:nvPicPr>
          <p:cNvPr id="484" name="Google Shape;484;p16"/>
          <p:cNvPicPr preferRelativeResize="0"/>
          <p:nvPr/>
        </p:nvPicPr>
        <p:blipFill rotWithShape="1">
          <a:blip r:embed="rId3">
            <a:alphaModFix/>
          </a:blip>
          <a:srcRect/>
          <a:stretch/>
        </p:blipFill>
        <p:spPr>
          <a:xfrm>
            <a:off x="5816600" y="330625"/>
            <a:ext cx="6108700" cy="6477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17"/>
          <p:cNvSpPr txBox="1">
            <a:spLocks noGrp="1"/>
          </p:cNvSpPr>
          <p:nvPr>
            <p:ph type="ctrTitle"/>
          </p:nvPr>
        </p:nvSpPr>
        <p:spPr>
          <a:xfrm>
            <a:off x="1759236" y="2075504"/>
            <a:ext cx="8679915" cy="1748729"/>
          </a:xfrm>
          <a:prstGeom prst="rect">
            <a:avLst/>
          </a:prstGeom>
          <a:noFill/>
          <a:ln>
            <a:noFill/>
          </a:ln>
        </p:spPr>
        <p:txBody>
          <a:bodyPr spcFirstLastPara="1" wrap="square" lIns="228600" tIns="228600" rIns="228600" bIns="0" anchor="b" anchorCtr="0">
            <a:normAutofit/>
          </a:bodyPr>
          <a:lstStyle/>
          <a:p>
            <a:pPr marL="0" lvl="0" indent="0" algn="ctr" rtl="0">
              <a:lnSpc>
                <a:spcPct val="80000"/>
              </a:lnSpc>
              <a:spcBef>
                <a:spcPts val="0"/>
              </a:spcBef>
              <a:spcAft>
                <a:spcPts val="0"/>
              </a:spcAft>
              <a:buClr>
                <a:srgbClr val="FFFEFF"/>
              </a:buClr>
              <a:buSzPts val="4860"/>
              <a:buFont typeface="Calibri"/>
              <a:buNone/>
            </a:pPr>
            <a:r>
              <a:rPr lang="en-US" sz="4860"/>
              <a:t>Michele Eller, </a:t>
            </a:r>
            <a:br>
              <a:rPr lang="en-US" sz="4860"/>
            </a:br>
            <a:r>
              <a:rPr lang="en-US" sz="4860"/>
              <a:t>Assistant Superintendent</a:t>
            </a:r>
            <a:endParaRPr sz="4860"/>
          </a:p>
        </p:txBody>
      </p:sp>
      <p:sp>
        <p:nvSpPr>
          <p:cNvPr id="490" name="Google Shape;490;p17"/>
          <p:cNvSpPr txBox="1">
            <a:spLocks noGrp="1"/>
          </p:cNvSpPr>
          <p:nvPr>
            <p:ph type="subTitle" idx="1"/>
          </p:nvPr>
        </p:nvSpPr>
        <p:spPr>
          <a:xfrm>
            <a:off x="1759237" y="3906266"/>
            <a:ext cx="8673427" cy="1322587"/>
          </a:xfrm>
          <a:prstGeom prst="rect">
            <a:avLst/>
          </a:prstGeom>
          <a:solidFill>
            <a:schemeClr val="lt1"/>
          </a:solidFill>
          <a:ln>
            <a:noFill/>
          </a:ln>
        </p:spPr>
        <p:txBody>
          <a:bodyPr spcFirstLastPara="1" wrap="square" lIns="91425" tIns="0" rIns="91425" bIns="45700" anchor="t" anchorCtr="0">
            <a:normAutofit/>
          </a:bodyPr>
          <a:lstStyle/>
          <a:p>
            <a:pPr marL="0" lvl="0" indent="0" algn="ctr" rtl="0">
              <a:lnSpc>
                <a:spcPct val="100000"/>
              </a:lnSpc>
              <a:spcBef>
                <a:spcPts val="0"/>
              </a:spcBef>
              <a:spcAft>
                <a:spcPts val="0"/>
              </a:spcAft>
              <a:buSzPts val="2640"/>
              <a:buNone/>
            </a:pPr>
            <a:r>
              <a:rPr lang="en-US" sz="2400" u="sng">
                <a:solidFill>
                  <a:schemeClr val="hlink"/>
                </a:solidFill>
                <a:hlinkClick r:id="rId3"/>
              </a:rPr>
              <a:t>meller@chickasawschools.com</a:t>
            </a:r>
            <a:endParaRPr sz="2400">
              <a:solidFill>
                <a:srgbClr val="F2F2F2"/>
              </a:solidFill>
            </a:endParaRPr>
          </a:p>
          <a:p>
            <a:pPr marL="0" lvl="0" indent="0" algn="ctr" rtl="0">
              <a:lnSpc>
                <a:spcPct val="100000"/>
              </a:lnSpc>
              <a:spcBef>
                <a:spcPts val="1000"/>
              </a:spcBef>
              <a:spcAft>
                <a:spcPts val="0"/>
              </a:spcAft>
              <a:buSzPts val="2640"/>
              <a:buNone/>
            </a:pPr>
            <a:r>
              <a:rPr lang="en-US" sz="2400">
                <a:solidFill>
                  <a:schemeClr val="accent1"/>
                </a:solidFill>
              </a:rPr>
              <a:t>(251) 421-1997</a:t>
            </a:r>
            <a:endParaRPr sz="240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3600"/>
              <a:buFont typeface="Calibri"/>
              <a:buNone/>
            </a:pPr>
            <a:r>
              <a:rPr lang="en-US" sz="3600"/>
              <a:t>School Guidance &amp; Counseling Mission Statement</a:t>
            </a:r>
            <a:endParaRPr sz="3600"/>
          </a:p>
        </p:txBody>
      </p:sp>
      <p:sp>
        <p:nvSpPr>
          <p:cNvPr id="351" name="Google Shape;351;p3"/>
          <p:cNvSpPr txBox="1">
            <a:spLocks noGrp="1"/>
          </p:cNvSpPr>
          <p:nvPr>
            <p:ph type="body" idx="1"/>
          </p:nvPr>
        </p:nvSpPr>
        <p:spPr>
          <a:xfrm>
            <a:off x="4667800" y="191600"/>
            <a:ext cx="7245600" cy="5860200"/>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2640"/>
              <a:buChar char="▪"/>
            </a:pPr>
            <a:r>
              <a:rPr lang="en-US" sz="2400"/>
              <a:t>The mission of the </a:t>
            </a:r>
            <a:r>
              <a:rPr lang="en-US" sz="2400" i="1"/>
              <a:t>Chickasaw City Schools’</a:t>
            </a:r>
            <a:r>
              <a:rPr lang="en-US" sz="2400"/>
              <a:t> Comprehensive School Guidance and Counseling program is to provide a structured program of services to ensure that all students (Grades PreK-12), regardless of their individual differences, acquire the skills, knowledge, and attitudes needed to become effective students, responsible citizens, productive workers, and lifelong learners. Our comprehensive program addresses the educational, career, and personal/social competencies necessary for all students to function and contribute in an ever changing society.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en-US"/>
              <a:t>School Counseling Focus Areas </a:t>
            </a:r>
            <a:endParaRPr/>
          </a:p>
        </p:txBody>
      </p:sp>
      <p:sp>
        <p:nvSpPr>
          <p:cNvPr id="357" name="Google Shape;357;p5"/>
          <p:cNvSpPr txBox="1">
            <a:spLocks noGrp="1"/>
          </p:cNvSpPr>
          <p:nvPr>
            <p:ph type="body" idx="1"/>
          </p:nvPr>
        </p:nvSpPr>
        <p:spPr>
          <a:xfrm>
            <a:off x="5118450" y="803177"/>
            <a:ext cx="6282000" cy="4487100"/>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None/>
            </a:pPr>
            <a:endParaRPr/>
          </a:p>
          <a:p>
            <a:pPr marL="228600" lvl="0" indent="-279400" algn="l" rtl="0">
              <a:lnSpc>
                <a:spcPct val="120000"/>
              </a:lnSpc>
              <a:spcBef>
                <a:spcPts val="1000"/>
              </a:spcBef>
              <a:spcAft>
                <a:spcPts val="0"/>
              </a:spcAft>
              <a:buSzPts val="4400"/>
              <a:buChar char="▪"/>
            </a:pPr>
            <a:r>
              <a:rPr lang="en-US" sz="4000"/>
              <a:t>Educational/Academic</a:t>
            </a:r>
            <a:endParaRPr sz="4000"/>
          </a:p>
          <a:p>
            <a:pPr marL="228600" lvl="0" indent="-279400" algn="l" rtl="0">
              <a:lnSpc>
                <a:spcPct val="120000"/>
              </a:lnSpc>
              <a:spcBef>
                <a:spcPts val="1000"/>
              </a:spcBef>
              <a:spcAft>
                <a:spcPts val="0"/>
              </a:spcAft>
              <a:buSzPts val="4400"/>
              <a:buChar char="▪"/>
            </a:pPr>
            <a:r>
              <a:rPr lang="en-US" sz="4000"/>
              <a:t>Career (Nelson)</a:t>
            </a:r>
            <a:endParaRPr sz="4000"/>
          </a:p>
          <a:p>
            <a:pPr marL="228600" lvl="0" indent="-254000" algn="l" rtl="0">
              <a:lnSpc>
                <a:spcPct val="120000"/>
              </a:lnSpc>
              <a:spcBef>
                <a:spcPts val="1000"/>
              </a:spcBef>
              <a:spcAft>
                <a:spcPts val="0"/>
              </a:spcAft>
              <a:buSzPts val="4000"/>
              <a:buChar char="▪"/>
            </a:pPr>
            <a:r>
              <a:rPr lang="en-US" sz="4000"/>
              <a:t>Personal/Social (Lowe)</a:t>
            </a:r>
            <a:endParaRPr sz="4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en-US"/>
              <a:t>Academic Domain</a:t>
            </a:r>
            <a:endParaRPr/>
          </a:p>
        </p:txBody>
      </p:sp>
      <p:sp>
        <p:nvSpPr>
          <p:cNvPr id="363" name="Google Shape;363;p4"/>
          <p:cNvSpPr txBox="1">
            <a:spLocks noGrp="1"/>
          </p:cNvSpPr>
          <p:nvPr>
            <p:ph type="body" idx="1"/>
          </p:nvPr>
        </p:nvSpPr>
        <p:spPr>
          <a:xfrm>
            <a:off x="4661210" y="223024"/>
            <a:ext cx="7225989" cy="6356196"/>
          </a:xfrm>
          <a:prstGeom prst="rect">
            <a:avLst/>
          </a:prstGeom>
          <a:noFill/>
          <a:ln>
            <a:noFill/>
          </a:ln>
        </p:spPr>
        <p:txBody>
          <a:bodyPr spcFirstLastPara="1" wrap="square" lIns="91425" tIns="45700" rIns="91425" bIns="45700" anchor="ctr" anchorCtr="0">
            <a:noAutofit/>
          </a:bodyPr>
          <a:lstStyle/>
          <a:p>
            <a:pPr marL="228600" lvl="0" indent="-200660" algn="l" rtl="0">
              <a:spcBef>
                <a:spcPts val="0"/>
              </a:spcBef>
              <a:spcAft>
                <a:spcPts val="0"/>
              </a:spcAft>
              <a:buSzPts val="1540"/>
              <a:buChar char="▪"/>
            </a:pPr>
            <a:r>
              <a:rPr lang="en-US" sz="2400" u="sng"/>
              <a:t>The </a:t>
            </a:r>
            <a:r>
              <a:rPr lang="en-US" sz="2400" b="1" u="sng"/>
              <a:t>Academic Domain </a:t>
            </a:r>
            <a:r>
              <a:rPr lang="en-US" sz="2400" u="sng"/>
              <a:t>states that students will</a:t>
            </a:r>
            <a:r>
              <a:rPr lang="en-US" sz="2400"/>
              <a:t>:</a:t>
            </a:r>
            <a:endParaRPr sz="2400"/>
          </a:p>
          <a:p>
            <a:pPr marL="228600" lvl="0" indent="-255270" algn="l" rtl="0">
              <a:spcBef>
                <a:spcPts val="1000"/>
              </a:spcBef>
              <a:spcAft>
                <a:spcPts val="0"/>
              </a:spcAft>
              <a:buSzPts val="2400"/>
              <a:buChar char="▪"/>
            </a:pPr>
            <a:r>
              <a:rPr lang="en-US" sz="2400"/>
              <a:t>1.   Acquire the attitudes, knowledge and skills that contribute to effective learning in school and throughout life.</a:t>
            </a:r>
            <a:endParaRPr sz="2400"/>
          </a:p>
          <a:p>
            <a:pPr marL="228600" lvl="0" indent="-255270" algn="l" rtl="0">
              <a:spcBef>
                <a:spcPts val="1000"/>
              </a:spcBef>
              <a:spcAft>
                <a:spcPts val="0"/>
              </a:spcAft>
              <a:buSzPts val="2400"/>
              <a:buChar char="▪"/>
            </a:pPr>
            <a:r>
              <a:rPr lang="en-US" sz="2400"/>
              <a:t>2.   Complete school with academic preparation essential to choose from a wide range of substantial post-secondary options, including college.</a:t>
            </a:r>
            <a:endParaRPr sz="2400"/>
          </a:p>
          <a:p>
            <a:pPr marL="228600" lvl="0" indent="-228600" algn="l" rtl="0">
              <a:lnSpc>
                <a:spcPct val="120000"/>
              </a:lnSpc>
              <a:spcBef>
                <a:spcPts val="0"/>
              </a:spcBef>
              <a:spcAft>
                <a:spcPts val="0"/>
              </a:spcAft>
              <a:buSzPts val="1540"/>
              <a:buChar char="▪"/>
            </a:pPr>
            <a:r>
              <a:rPr lang="en-US" sz="2400"/>
              <a:t>3.   Understand the relationship of academics to the world of work and to life at home and in the community.</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63dffd58ad_0_0"/>
          <p:cNvSpPr txBox="1">
            <a:spLocks noGrp="1"/>
          </p:cNvSpPr>
          <p:nvPr>
            <p:ph type="title"/>
          </p:nvPr>
        </p:nvSpPr>
        <p:spPr>
          <a:xfrm>
            <a:off x="888631" y="2349925"/>
            <a:ext cx="3498900" cy="2456400"/>
          </a:xfrm>
          <a:prstGeom prst="rect">
            <a:avLst/>
          </a:prstGeom>
        </p:spPr>
        <p:txBody>
          <a:bodyPr spcFirstLastPara="1" wrap="square" lIns="228600" tIns="228600" rIns="228600" bIns="228600" anchor="ctr" anchorCtr="0">
            <a:noAutofit/>
          </a:bodyPr>
          <a:lstStyle/>
          <a:p>
            <a:pPr marL="0" lvl="0" indent="0" algn="ctr" rtl="0">
              <a:spcBef>
                <a:spcPts val="0"/>
              </a:spcBef>
              <a:spcAft>
                <a:spcPts val="0"/>
              </a:spcAft>
              <a:buNone/>
            </a:pPr>
            <a:r>
              <a:rPr lang="en-US"/>
              <a:t>Career Domain</a:t>
            </a:r>
            <a:endParaRPr/>
          </a:p>
        </p:txBody>
      </p:sp>
      <p:sp>
        <p:nvSpPr>
          <p:cNvPr id="369" name="Google Shape;369;g63dffd58ad_0_0"/>
          <p:cNvSpPr txBox="1">
            <a:spLocks noGrp="1"/>
          </p:cNvSpPr>
          <p:nvPr>
            <p:ph type="body" idx="1"/>
          </p:nvPr>
        </p:nvSpPr>
        <p:spPr>
          <a:xfrm>
            <a:off x="5118447" y="803186"/>
            <a:ext cx="6282000" cy="5248500"/>
          </a:xfrm>
          <a:prstGeom prst="rect">
            <a:avLst/>
          </a:prstGeom>
        </p:spPr>
        <p:txBody>
          <a:bodyPr spcFirstLastPara="1" wrap="square" lIns="91425" tIns="45700" rIns="91425" bIns="45700" anchor="ctr" anchorCtr="0">
            <a:noAutofit/>
          </a:bodyPr>
          <a:lstStyle/>
          <a:p>
            <a:pPr marL="228600" lvl="0" indent="-283210" algn="l" rtl="0">
              <a:spcBef>
                <a:spcPts val="1000"/>
              </a:spcBef>
              <a:spcAft>
                <a:spcPts val="0"/>
              </a:spcAft>
              <a:buSzPts val="2400"/>
              <a:buChar char="▪"/>
            </a:pPr>
            <a:r>
              <a:rPr lang="en-US" sz="2400" u="sng"/>
              <a:t>The </a:t>
            </a:r>
            <a:r>
              <a:rPr lang="en-US" sz="2400" b="1" u="sng"/>
              <a:t>Career Domain </a:t>
            </a:r>
            <a:r>
              <a:rPr lang="en-US" sz="2400" u="sng"/>
              <a:t>states that students will</a:t>
            </a:r>
            <a:r>
              <a:rPr lang="en-US" sz="2400"/>
              <a:t>:</a:t>
            </a:r>
            <a:endParaRPr sz="2400"/>
          </a:p>
          <a:p>
            <a:pPr marL="228600" lvl="0" indent="-283210" algn="l" rtl="0">
              <a:spcBef>
                <a:spcPts val="1000"/>
              </a:spcBef>
              <a:spcAft>
                <a:spcPts val="0"/>
              </a:spcAft>
              <a:buSzPts val="2400"/>
              <a:buChar char="▪"/>
            </a:pPr>
            <a:r>
              <a:rPr lang="en-US" sz="2400"/>
              <a:t>1.   Acquire the skills to investigate the world of work in relation to knowledge of self and to make informed career decisions.</a:t>
            </a:r>
            <a:endParaRPr sz="2400"/>
          </a:p>
          <a:p>
            <a:pPr marL="228600" lvl="0" indent="-283210" algn="l" rtl="0">
              <a:spcBef>
                <a:spcPts val="1000"/>
              </a:spcBef>
              <a:spcAft>
                <a:spcPts val="0"/>
              </a:spcAft>
              <a:buSzPts val="2400"/>
              <a:buChar char="▪"/>
            </a:pPr>
            <a:r>
              <a:rPr lang="en-US" sz="2400"/>
              <a:t>2.   Employ strategies to achieve future career goals with success and satisfaction.</a:t>
            </a:r>
            <a:endParaRPr sz="2400"/>
          </a:p>
          <a:p>
            <a:pPr marL="228600" lvl="0" indent="-283210" algn="l" rtl="0">
              <a:spcBef>
                <a:spcPts val="1000"/>
              </a:spcBef>
              <a:spcAft>
                <a:spcPts val="0"/>
              </a:spcAft>
              <a:buSzPts val="2400"/>
              <a:buChar char="▪"/>
            </a:pPr>
            <a:r>
              <a:rPr lang="en-US" sz="2400"/>
              <a:t>3.   Understand the relationship between personal qualities, education, training and the world of work.</a:t>
            </a:r>
            <a:endParaRPr sz="2400"/>
          </a:p>
          <a:p>
            <a:pPr marL="228600" lvl="0" indent="-228600" algn="l" rtl="0">
              <a:spcBef>
                <a:spcPts val="1000"/>
              </a:spcBef>
              <a:spcAft>
                <a:spcPts val="0"/>
              </a:spcAft>
              <a:buSzPts val="1540"/>
              <a:buChar char="▪"/>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63dffd58ad_0_5"/>
          <p:cNvSpPr txBox="1">
            <a:spLocks noGrp="1"/>
          </p:cNvSpPr>
          <p:nvPr>
            <p:ph type="title"/>
          </p:nvPr>
        </p:nvSpPr>
        <p:spPr>
          <a:xfrm>
            <a:off x="766350" y="2349925"/>
            <a:ext cx="3727500" cy="2456400"/>
          </a:xfrm>
          <a:prstGeom prst="rect">
            <a:avLst/>
          </a:prstGeom>
        </p:spPr>
        <p:txBody>
          <a:bodyPr spcFirstLastPara="1" wrap="square" lIns="228600" tIns="228600" rIns="228600" bIns="228600" anchor="ctr" anchorCtr="0">
            <a:noAutofit/>
          </a:bodyPr>
          <a:lstStyle/>
          <a:p>
            <a:pPr marL="0" lvl="0" indent="0" algn="ctr" rtl="0">
              <a:spcBef>
                <a:spcPts val="0"/>
              </a:spcBef>
              <a:spcAft>
                <a:spcPts val="0"/>
              </a:spcAft>
              <a:buNone/>
            </a:pPr>
            <a:r>
              <a:rPr lang="en-US"/>
              <a:t>Personal/Social Domain</a:t>
            </a:r>
            <a:endParaRPr/>
          </a:p>
        </p:txBody>
      </p:sp>
      <p:sp>
        <p:nvSpPr>
          <p:cNvPr id="375" name="Google Shape;375;g63dffd58ad_0_5"/>
          <p:cNvSpPr txBox="1">
            <a:spLocks noGrp="1"/>
          </p:cNvSpPr>
          <p:nvPr>
            <p:ph type="body" idx="1"/>
          </p:nvPr>
        </p:nvSpPr>
        <p:spPr>
          <a:xfrm>
            <a:off x="5118447" y="803186"/>
            <a:ext cx="6282000" cy="5248500"/>
          </a:xfrm>
          <a:prstGeom prst="rect">
            <a:avLst/>
          </a:prstGeom>
        </p:spPr>
        <p:txBody>
          <a:bodyPr spcFirstLastPara="1" wrap="square" lIns="91425" tIns="45700" rIns="91425" bIns="45700" anchor="ctr" anchorCtr="0">
            <a:noAutofit/>
          </a:bodyPr>
          <a:lstStyle/>
          <a:p>
            <a:pPr marL="228600" lvl="0" indent="-283210" algn="l" rtl="0">
              <a:spcBef>
                <a:spcPts val="1000"/>
              </a:spcBef>
              <a:spcAft>
                <a:spcPts val="0"/>
              </a:spcAft>
              <a:buSzPts val="2400"/>
              <a:buChar char="▪"/>
            </a:pPr>
            <a:r>
              <a:rPr lang="en-US" sz="2400" u="sng"/>
              <a:t>The </a:t>
            </a:r>
            <a:r>
              <a:rPr lang="en-US" sz="2400" b="1" u="sng"/>
              <a:t>Personal/Social Domain </a:t>
            </a:r>
            <a:r>
              <a:rPr lang="en-US" sz="2400" u="sng"/>
              <a:t>states that students will</a:t>
            </a:r>
            <a:r>
              <a:rPr lang="en-US" sz="2400"/>
              <a:t>:</a:t>
            </a:r>
            <a:endParaRPr sz="2400"/>
          </a:p>
          <a:p>
            <a:pPr marL="228600" lvl="0" indent="-283210" algn="l" rtl="0">
              <a:spcBef>
                <a:spcPts val="1000"/>
              </a:spcBef>
              <a:spcAft>
                <a:spcPts val="0"/>
              </a:spcAft>
              <a:buSzPts val="2400"/>
              <a:buChar char="▪"/>
            </a:pPr>
            <a:r>
              <a:rPr lang="en-US" sz="2400"/>
              <a:t>1.   Acquire the knowledge, attitudes and interpersonal skills to help them understand and respect self and others.</a:t>
            </a:r>
            <a:endParaRPr sz="2400"/>
          </a:p>
          <a:p>
            <a:pPr marL="228600" lvl="0" indent="-283210" algn="l" rtl="0">
              <a:spcBef>
                <a:spcPts val="1000"/>
              </a:spcBef>
              <a:spcAft>
                <a:spcPts val="0"/>
              </a:spcAft>
              <a:buSzPts val="2400"/>
              <a:buChar char="▪"/>
            </a:pPr>
            <a:r>
              <a:rPr lang="en-US" sz="2400"/>
              <a:t>2.   Make decisions, set goals, and take necessary action to achieve goals.</a:t>
            </a:r>
            <a:endParaRPr sz="2400"/>
          </a:p>
          <a:p>
            <a:pPr marL="228600" lvl="0" indent="-283210" algn="l" rtl="0">
              <a:spcBef>
                <a:spcPts val="1000"/>
              </a:spcBef>
              <a:spcAft>
                <a:spcPts val="0"/>
              </a:spcAft>
              <a:buSzPts val="2400"/>
              <a:buChar char="▪"/>
            </a:pPr>
            <a:r>
              <a:rPr lang="en-US" sz="2400"/>
              <a:t>3.   Understand safety and survival skills.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en-US"/>
              <a:t>Benefits for Students</a:t>
            </a:r>
            <a:endParaRPr/>
          </a:p>
        </p:txBody>
      </p:sp>
      <p:sp>
        <p:nvSpPr>
          <p:cNvPr id="381" name="Google Shape;381;p6"/>
          <p:cNvSpPr txBox="1">
            <a:spLocks noGrp="1"/>
          </p:cNvSpPr>
          <p:nvPr>
            <p:ph type="body" id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2200"/>
              <a:buChar char="▪"/>
            </a:pPr>
            <a:r>
              <a:rPr lang="en-US" sz="2000"/>
              <a:t>Ensures every student access to the school counseling and guidance program</a:t>
            </a:r>
            <a:endParaRPr/>
          </a:p>
          <a:p>
            <a:pPr marL="228600" lvl="0" indent="-228600" algn="l" rtl="0">
              <a:lnSpc>
                <a:spcPct val="120000"/>
              </a:lnSpc>
              <a:spcBef>
                <a:spcPts val="1000"/>
              </a:spcBef>
              <a:spcAft>
                <a:spcPts val="0"/>
              </a:spcAft>
              <a:buSzPts val="2200"/>
              <a:buChar char="▪"/>
            </a:pPr>
            <a:r>
              <a:rPr lang="en-US" sz="2000"/>
              <a:t>Monitors and interprets data to facilitate student improvement and school success</a:t>
            </a:r>
            <a:endParaRPr/>
          </a:p>
          <a:p>
            <a:pPr marL="228600" lvl="0" indent="-228600" algn="l" rtl="0">
              <a:lnSpc>
                <a:spcPct val="120000"/>
              </a:lnSpc>
              <a:spcBef>
                <a:spcPts val="1000"/>
              </a:spcBef>
              <a:spcAft>
                <a:spcPts val="0"/>
              </a:spcAft>
              <a:buSzPts val="2200"/>
              <a:buChar char="▪"/>
            </a:pPr>
            <a:r>
              <a:rPr lang="en-US" sz="2000"/>
              <a:t>Provides strategies for closing the achievement gap</a:t>
            </a:r>
            <a:endParaRPr/>
          </a:p>
          <a:p>
            <a:pPr marL="228600" lvl="0" indent="-228600" algn="l" rtl="0">
              <a:lnSpc>
                <a:spcPct val="120000"/>
              </a:lnSpc>
              <a:spcBef>
                <a:spcPts val="1000"/>
              </a:spcBef>
              <a:spcAft>
                <a:spcPts val="0"/>
              </a:spcAft>
              <a:buSzPts val="2200"/>
              <a:buChar char="▪"/>
            </a:pPr>
            <a:r>
              <a:rPr lang="en-US" sz="2000"/>
              <a:t>Promotes the most challenging and appropriate academic curriculum for each student</a:t>
            </a:r>
            <a:endParaRPr/>
          </a:p>
          <a:p>
            <a:pPr marL="228600" lvl="0" indent="-228600" algn="l" rtl="0">
              <a:lnSpc>
                <a:spcPct val="120000"/>
              </a:lnSpc>
              <a:spcBef>
                <a:spcPts val="1000"/>
              </a:spcBef>
              <a:spcAft>
                <a:spcPts val="0"/>
              </a:spcAft>
              <a:buSzPts val="2200"/>
              <a:buChar char="▪"/>
            </a:pPr>
            <a:r>
              <a:rPr lang="en-US" sz="2000"/>
              <a:t>Advocates for students and promotes equitable access to educational opportunities</a:t>
            </a:r>
            <a:endParaRPr/>
          </a:p>
          <a:p>
            <a:pPr marL="228600" lvl="0" indent="-102870" algn="l" rtl="0">
              <a:lnSpc>
                <a:spcPct val="120000"/>
              </a:lnSpc>
              <a:spcBef>
                <a:spcPts val="1000"/>
              </a:spcBef>
              <a:spcAft>
                <a:spcPts val="0"/>
              </a:spcAft>
              <a:buSzPts val="198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7"/>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en-US"/>
              <a:t>Benefits for Parents/</a:t>
            </a:r>
            <a:br>
              <a:rPr lang="en-US"/>
            </a:br>
            <a:r>
              <a:rPr lang="en-US"/>
              <a:t>Guardians</a:t>
            </a:r>
            <a:endParaRPr/>
          </a:p>
        </p:txBody>
      </p:sp>
      <p:sp>
        <p:nvSpPr>
          <p:cNvPr id="387" name="Google Shape;387;p7"/>
          <p:cNvSpPr txBox="1">
            <a:spLocks noGrp="1"/>
          </p:cNvSpPr>
          <p:nvPr>
            <p:ph type="body" idx="1"/>
          </p:nvPr>
        </p:nvSpPr>
        <p:spPr>
          <a:xfrm>
            <a:off x="5118447" y="803186"/>
            <a:ext cx="6281873" cy="5248622"/>
          </a:xfrm>
          <a:prstGeom prst="rect">
            <a:avLst/>
          </a:prstGeom>
          <a:solidFill>
            <a:srgbClr val="FFFFFF"/>
          </a:solid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2200"/>
              <a:buChar char="▪"/>
            </a:pPr>
            <a:r>
              <a:rPr lang="en-US" sz="2000"/>
              <a:t>Ensures every student access to the school counseling and guidance program</a:t>
            </a:r>
            <a:endParaRPr/>
          </a:p>
          <a:p>
            <a:pPr marL="228600" lvl="0" indent="-228600" algn="l" rtl="0">
              <a:lnSpc>
                <a:spcPct val="120000"/>
              </a:lnSpc>
              <a:spcBef>
                <a:spcPts val="1000"/>
              </a:spcBef>
              <a:spcAft>
                <a:spcPts val="0"/>
              </a:spcAft>
              <a:buSzPts val="2200"/>
              <a:buChar char="▪"/>
            </a:pPr>
            <a:r>
              <a:rPr lang="en-US" sz="2000"/>
              <a:t>Monitors and interprets data to facilitate student improvement and school success</a:t>
            </a:r>
            <a:endParaRPr/>
          </a:p>
          <a:p>
            <a:pPr marL="228600" lvl="0" indent="-228600" algn="l" rtl="0">
              <a:lnSpc>
                <a:spcPct val="120000"/>
              </a:lnSpc>
              <a:spcBef>
                <a:spcPts val="1000"/>
              </a:spcBef>
              <a:spcAft>
                <a:spcPts val="0"/>
              </a:spcAft>
              <a:buSzPts val="2200"/>
              <a:buChar char="▪"/>
            </a:pPr>
            <a:r>
              <a:rPr lang="en-US" sz="2000">
                <a:highlight>
                  <a:srgbClr val="FFFF00"/>
                </a:highlight>
              </a:rPr>
              <a:t>Provides strategies for closing the achievement gap</a:t>
            </a:r>
            <a:endParaRPr>
              <a:highlight>
                <a:srgbClr val="FFFF00"/>
              </a:highlight>
            </a:endParaRPr>
          </a:p>
          <a:p>
            <a:pPr marL="228600" lvl="0" indent="-228600" algn="l" rtl="0">
              <a:lnSpc>
                <a:spcPct val="120000"/>
              </a:lnSpc>
              <a:spcBef>
                <a:spcPts val="1000"/>
              </a:spcBef>
              <a:spcAft>
                <a:spcPts val="0"/>
              </a:spcAft>
              <a:buSzPts val="2200"/>
              <a:buChar char="▪"/>
            </a:pPr>
            <a:r>
              <a:rPr lang="en-US" sz="2000"/>
              <a:t>Promotes the most challenging and appropriate academic curriculum for each student</a:t>
            </a:r>
            <a:endParaRPr/>
          </a:p>
          <a:p>
            <a:pPr marL="228600" lvl="0" indent="-228600" algn="l" rtl="0">
              <a:lnSpc>
                <a:spcPct val="120000"/>
              </a:lnSpc>
              <a:spcBef>
                <a:spcPts val="1000"/>
              </a:spcBef>
              <a:spcAft>
                <a:spcPts val="0"/>
              </a:spcAft>
              <a:buSzPts val="2200"/>
              <a:buChar char="▪"/>
            </a:pPr>
            <a:r>
              <a:rPr lang="en-US" sz="2000"/>
              <a:t>Advocates for students and promotes equitable access to educational opportunities</a:t>
            </a:r>
            <a:endParaRPr/>
          </a:p>
          <a:p>
            <a:pPr marL="228600" lvl="0" indent="-102870" algn="l" rtl="0">
              <a:lnSpc>
                <a:spcPct val="120000"/>
              </a:lnSpc>
              <a:spcBef>
                <a:spcPts val="1000"/>
              </a:spcBef>
              <a:spcAft>
                <a:spcPts val="0"/>
              </a:spcAft>
              <a:buSzPts val="1980"/>
              <a:buNone/>
            </a:pPr>
            <a:endParaRPr/>
          </a:p>
        </p:txBody>
      </p:sp>
    </p:spTree>
  </p:cSld>
  <p:clrMapOvr>
    <a:masterClrMapping/>
  </p:clrMapOvr>
</p:sld>
</file>

<file path=ppt/theme/theme1.xml><?xml version="1.0" encoding="utf-8"?>
<a:theme xmlns:a="http://schemas.openxmlformats.org/drawingml/2006/main" name="Atlas">
  <a:themeElements>
    <a:clrScheme name="Atlas">
      <a:dk1>
        <a:srgbClr val="000000"/>
      </a:dk1>
      <a:lt1>
        <a:srgbClr val="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1426</Words>
  <Application>Microsoft Macintosh PowerPoint</Application>
  <PresentationFormat>Widescreen</PresentationFormat>
  <Paragraphs>219</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Noto Sans Symbols</vt:lpstr>
      <vt:lpstr>Rockwell</vt:lpstr>
      <vt:lpstr>Atlas</vt:lpstr>
      <vt:lpstr>Counseling Advisory Council </vt:lpstr>
      <vt:lpstr>What is a Counseling Advisory Council?</vt:lpstr>
      <vt:lpstr>School Guidance &amp; Counseling Mission Statement</vt:lpstr>
      <vt:lpstr>School Counseling Focus Areas </vt:lpstr>
      <vt:lpstr>Academic Domain</vt:lpstr>
      <vt:lpstr>Career Domain</vt:lpstr>
      <vt:lpstr>Personal/Social Domain</vt:lpstr>
      <vt:lpstr>Benefits for Students</vt:lpstr>
      <vt:lpstr>Benefits for Parents/ Guardians</vt:lpstr>
      <vt:lpstr>Benefits for the Community</vt:lpstr>
      <vt:lpstr>Chickasaw Elementary School – Addie Vaughn Britt Ching</vt:lpstr>
      <vt:lpstr>Chickasaw Elementary School – Addie Vaughn (PreK-3rd)</vt:lpstr>
      <vt:lpstr>Chickasaw Elementary School-  Britt Ching (4th-5th)</vt:lpstr>
      <vt:lpstr>Chickasaw Elementary School Contacts</vt:lpstr>
      <vt:lpstr>Chickasaw Middle School - Kim-Michelle Graham</vt:lpstr>
      <vt:lpstr>Chickasaw Middle School Continued</vt:lpstr>
      <vt:lpstr>Chickasaw High School –  Robbie Durr</vt:lpstr>
      <vt:lpstr>Chickasaw High School</vt:lpstr>
      <vt:lpstr>Alabama Destinations Career Academy - Brianna Hunter</vt:lpstr>
      <vt:lpstr>Career Coach - Elizabeth Nelson</vt:lpstr>
      <vt:lpstr>Mental Health Coordinator - Sean Lowe</vt:lpstr>
      <vt:lpstr>Focus Area Carousel</vt:lpstr>
      <vt:lpstr>Next Steps</vt:lpstr>
      <vt:lpstr>THANK YOU!!!</vt:lpstr>
      <vt:lpstr>Michele Eller,  Assistant Superintendent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Counseling Advisory Council </dc:title>
  <dc:creator>Michele Eller</dc:creator>
  <cp:lastModifiedBy>Michele Eller</cp:lastModifiedBy>
  <cp:revision>1</cp:revision>
  <dcterms:created xsi:type="dcterms:W3CDTF">2017-10-17T21:03:38Z</dcterms:created>
  <dcterms:modified xsi:type="dcterms:W3CDTF">2020-10-07T01:02:41Z</dcterms:modified>
</cp:coreProperties>
</file>